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rPr>
          <w:rFonts w:ascii="Inter" w:eastAsiaTheme="minorEastAsia" w:hAnsi="Inter" w:cstheme="minorBidi"/>
          <w:b w:val="0"/>
          <w:spacing w:val="0"/>
          <w:kern w:val="2"/>
          <w:sz w:val="22"/>
          <w:szCs w:val="22"/>
        </w:rPr>
        <w:id w:val="1302654558"/>
        <w:docPartObj>
          <w:docPartGallery w:val="Cover Pages"/>
          <w:docPartUnique/>
        </w:docPartObj>
      </w:sdtPr>
      <w:sdtEndPr>
        <w:rPr>
          <w:rFonts w:ascii="Arial" w:hAnsi="Arial"/>
        </w:rPr>
      </w:sdtEndPr>
      <w:sdtContent>
        <w:p w14:paraId="1EE9702A" w14:textId="671C77B5" w:rsidR="00404D79" w:rsidRDefault="009B2742" w:rsidP="009B2742">
          <w:pPr>
            <w:pStyle w:val="Ttulo"/>
          </w:pPr>
          <w:r w:rsidRPr="000D7DE0">
            <w:t xml:space="preserve">Manual de Usuario - Registro </w:t>
          </w:r>
          <w:r w:rsidR="00F466CC">
            <w:t xml:space="preserve">y Acceso mediante </w:t>
          </w:r>
          <w:r w:rsidR="00F466CC" w:rsidRPr="001E1B0C">
            <w:t>Certificado Digital</w:t>
          </w:r>
        </w:p>
        <w:p w14:paraId="27311238" w14:textId="77777777" w:rsidR="00DF4D88" w:rsidRDefault="00DF4D88"/>
        <w:p w14:paraId="06475AF7" w14:textId="77777777" w:rsidR="00DF4D88" w:rsidRDefault="00DF4D88"/>
        <w:p w14:paraId="29958705" w14:textId="34766712" w:rsidR="00DF4D88" w:rsidRPr="009B2742" w:rsidRDefault="00F466CC">
          <w:r w:rsidRPr="001E1B0C">
            <w:rPr>
              <w:sz w:val="28"/>
            </w:rPr>
            <w:t>Registro y Acceso al Portal ISBE mediante Certificado Digital</w:t>
          </w:r>
        </w:p>
        <w:p w14:paraId="74208FC7" w14:textId="77777777" w:rsidR="00FA55F8" w:rsidRPr="009B2742" w:rsidRDefault="00FA55F8"/>
        <w:p w14:paraId="54E4ABA7" w14:textId="77777777" w:rsidR="00153E8E" w:rsidRPr="009B2742" w:rsidRDefault="00153E8E"/>
        <w:tbl>
          <w:tblPr>
            <w:tblStyle w:val="Tablaconcuadrcula"/>
            <w:tblW w:w="0" w:type="auto"/>
            <w:tblBorders>
              <w:left w:val="none" w:sz="0" w:space="0" w:color="auto"/>
              <w:bottom w:val="none" w:sz="0" w:space="0" w:color="auto"/>
              <w:right w:val="none" w:sz="0" w:space="0" w:color="auto"/>
            </w:tblBorders>
            <w:tblCellMar>
              <w:top w:w="170" w:type="dxa"/>
              <w:left w:w="170" w:type="dxa"/>
              <w:bottom w:w="57" w:type="dxa"/>
              <w:right w:w="57" w:type="dxa"/>
            </w:tblCellMar>
            <w:tblLook w:val="04A0" w:firstRow="1" w:lastRow="0" w:firstColumn="1" w:lastColumn="0" w:noHBand="0" w:noVBand="1"/>
          </w:tblPr>
          <w:tblGrid>
            <w:gridCol w:w="3549"/>
            <w:gridCol w:w="6543"/>
          </w:tblGrid>
          <w:tr w:rsidR="00154AD9" w14:paraId="51862E3E" w14:textId="77777777" w:rsidTr="001F72AA">
            <w:tc>
              <w:tcPr>
                <w:tcW w:w="3828" w:type="dxa"/>
              </w:tcPr>
              <w:p w14:paraId="0B9B7DC2" w14:textId="77777777" w:rsidR="001A3EC0" w:rsidRPr="001A3EC0" w:rsidRDefault="001A3EC0" w:rsidP="001A3EC0">
                <w:pPr>
                  <w:rPr>
                    <w:b/>
                    <w:bCs/>
                  </w:rPr>
                </w:pPr>
                <w:r w:rsidRPr="001A3EC0">
                  <w:rPr>
                    <w:b/>
                    <w:bCs/>
                  </w:rPr>
                  <w:t>Proyecto</w:t>
                </w:r>
              </w:p>
              <w:p w14:paraId="738B14B8" w14:textId="486F947A" w:rsidR="00154AD9" w:rsidRDefault="009B2742">
                <w:r>
                  <w:t>ISBE</w:t>
                </w:r>
              </w:p>
            </w:tc>
            <w:tc>
              <w:tcPr>
                <w:tcW w:w="7160" w:type="dxa"/>
              </w:tcPr>
              <w:p w14:paraId="333F0485" w14:textId="77777777" w:rsidR="001A3EC0" w:rsidRPr="001A3EC0" w:rsidRDefault="001A3EC0" w:rsidP="001A3EC0">
                <w:pPr>
                  <w:rPr>
                    <w:b/>
                    <w:bCs/>
                  </w:rPr>
                </w:pPr>
                <w:r w:rsidRPr="001A3EC0">
                  <w:rPr>
                    <w:b/>
                    <w:bCs/>
                  </w:rPr>
                  <w:t>Autor</w:t>
                </w:r>
              </w:p>
              <w:p w14:paraId="39A6DD57" w14:textId="575FA037" w:rsidR="00154AD9" w:rsidRDefault="00F466CC">
                <w:r>
                  <w:t>Antonio Sotomayor</w:t>
                </w:r>
              </w:p>
            </w:tc>
          </w:tr>
        </w:tbl>
        <w:p w14:paraId="272B018C" w14:textId="77777777" w:rsidR="00153E8E" w:rsidRDefault="00153E8E"/>
        <w:tbl>
          <w:tblPr>
            <w:tblStyle w:val="Tablaconcuadrcula"/>
            <w:tblW w:w="0" w:type="auto"/>
            <w:tblBorders>
              <w:left w:val="none" w:sz="0" w:space="0" w:color="auto"/>
              <w:bottom w:val="none" w:sz="0" w:space="0" w:color="auto"/>
              <w:right w:val="none" w:sz="0" w:space="0" w:color="auto"/>
            </w:tblBorders>
            <w:tblCellMar>
              <w:top w:w="170" w:type="dxa"/>
              <w:left w:w="170" w:type="dxa"/>
              <w:bottom w:w="57" w:type="dxa"/>
              <w:right w:w="57" w:type="dxa"/>
            </w:tblCellMar>
            <w:tblLook w:val="04A0" w:firstRow="1" w:lastRow="0" w:firstColumn="1" w:lastColumn="0" w:noHBand="0" w:noVBand="1"/>
          </w:tblPr>
          <w:tblGrid>
            <w:gridCol w:w="3544"/>
            <w:gridCol w:w="6548"/>
          </w:tblGrid>
          <w:tr w:rsidR="00093C09" w14:paraId="2EC241DD" w14:textId="77777777" w:rsidTr="001F72AA">
            <w:tc>
              <w:tcPr>
                <w:tcW w:w="3828" w:type="dxa"/>
              </w:tcPr>
              <w:p w14:paraId="2D1D4A96" w14:textId="79006273" w:rsidR="00093C09" w:rsidRPr="001A3EC0" w:rsidRDefault="001F72AA" w:rsidP="000F0164">
                <w:pPr>
                  <w:rPr>
                    <w:b/>
                    <w:bCs/>
                  </w:rPr>
                </w:pPr>
                <w:r>
                  <w:rPr>
                    <w:b/>
                    <w:bCs/>
                  </w:rPr>
                  <w:t>Fecha</w:t>
                </w:r>
              </w:p>
              <w:p w14:paraId="57C3240C" w14:textId="4CCADAB5" w:rsidR="00093C09" w:rsidRDefault="009B2742" w:rsidP="000F0164">
                <w:r>
                  <w:t>24</w:t>
                </w:r>
                <w:r w:rsidR="001F72AA" w:rsidRPr="001F72AA">
                  <w:t>.0</w:t>
                </w:r>
                <w:r>
                  <w:t>2</w:t>
                </w:r>
                <w:r w:rsidR="001F72AA" w:rsidRPr="001F72AA">
                  <w:t>.202</w:t>
                </w:r>
                <w:r>
                  <w:t>6</w:t>
                </w:r>
              </w:p>
            </w:tc>
            <w:tc>
              <w:tcPr>
                <w:tcW w:w="7160" w:type="dxa"/>
              </w:tcPr>
              <w:p w14:paraId="744ACC1A" w14:textId="4BEA86D5" w:rsidR="00093C09" w:rsidRPr="001A3EC0" w:rsidRDefault="001F72AA" w:rsidP="000F0164">
                <w:pPr>
                  <w:rPr>
                    <w:b/>
                    <w:bCs/>
                  </w:rPr>
                </w:pPr>
                <w:r>
                  <w:rPr>
                    <w:b/>
                    <w:bCs/>
                  </w:rPr>
                  <w:t>Colaboradores</w:t>
                </w:r>
              </w:p>
              <w:p w14:paraId="7485094A" w14:textId="513B60FC" w:rsidR="00093C09" w:rsidRDefault="00F466CC" w:rsidP="000F0164">
                <w:r>
                  <w:t>-</w:t>
                </w:r>
              </w:p>
            </w:tc>
          </w:tr>
        </w:tbl>
        <w:p w14:paraId="33C55115" w14:textId="5AE0A261" w:rsidR="00DF4D88" w:rsidRDefault="00DF4D88">
          <w:pPr>
            <w:sectPr w:rsidR="00DF4D88" w:rsidSect="00110416">
              <w:headerReference w:type="default" r:id="rId12"/>
              <w:footerReference w:type="even" r:id="rId13"/>
              <w:headerReference w:type="first" r:id="rId14"/>
              <w:footerReference w:type="first" r:id="rId15"/>
              <w:pgSz w:w="11906" w:h="16838"/>
              <w:pgMar w:top="1814" w:right="907" w:bottom="1814" w:left="907" w:header="794" w:footer="709" w:gutter="0"/>
              <w:pgNumType w:start="0"/>
              <w:cols w:space="708"/>
              <w:titlePg/>
              <w:docGrid w:linePitch="360"/>
            </w:sectPr>
          </w:pPr>
        </w:p>
        <w:p w14:paraId="0398A5B8" w14:textId="77777777" w:rsidR="00F63FBD" w:rsidRDefault="00000000" w:rsidP="00F63FBD">
          <w:pPr>
            <w:spacing w:after="160" w:line="278" w:lineRule="auto"/>
          </w:pPr>
        </w:p>
      </w:sdtContent>
    </w:sdt>
    <w:sdt>
      <w:sdtPr>
        <w:rPr>
          <w:rFonts w:ascii="Arial" w:eastAsiaTheme="minorHAnsi" w:hAnsi="Arial" w:cstheme="minorBidi"/>
          <w:b w:val="0"/>
          <w:bCs w:val="0"/>
          <w:color w:val="auto"/>
          <w:kern w:val="2"/>
          <w:sz w:val="22"/>
          <w:szCs w:val="24"/>
          <w:lang w:eastAsia="en-US"/>
          <w14:ligatures w14:val="standardContextual"/>
        </w:rPr>
        <w:id w:val="472485119"/>
        <w:docPartObj>
          <w:docPartGallery w:val="Table of Contents"/>
          <w:docPartUnique/>
        </w:docPartObj>
      </w:sdtPr>
      <w:sdtEndPr>
        <w:rPr>
          <w:noProof/>
        </w:rPr>
      </w:sdtEndPr>
      <w:sdtContent>
        <w:p w14:paraId="11F79425" w14:textId="1F58006A" w:rsidR="00715985" w:rsidRDefault="00715985">
          <w:pPr>
            <w:pStyle w:val="TtuloTDC"/>
          </w:pPr>
          <w:r>
            <w:t>Tabla de contenido</w:t>
          </w:r>
        </w:p>
        <w:p w14:paraId="69F97EA1" w14:textId="7DAE3FD5" w:rsidR="00AE5821" w:rsidRDefault="00715985">
          <w:pPr>
            <w:pStyle w:val="TDC1"/>
            <w:tabs>
              <w:tab w:val="right" w:leader="dot" w:pos="10082"/>
            </w:tabs>
            <w:rPr>
              <w:rFonts w:eastAsiaTheme="minorEastAsia"/>
              <w:b w:val="0"/>
              <w:bCs w:val="0"/>
              <w:i w:val="0"/>
              <w:iCs w:val="0"/>
              <w:noProof/>
              <w:lang w:eastAsia="es-ES_tradnl"/>
            </w:rPr>
          </w:pPr>
          <w:r>
            <w:rPr>
              <w:b w:val="0"/>
              <w:bCs w:val="0"/>
            </w:rPr>
            <w:fldChar w:fldCharType="begin"/>
          </w:r>
          <w:r>
            <w:instrText>TOC \o "1-3" \h \z \u</w:instrText>
          </w:r>
          <w:r>
            <w:rPr>
              <w:b w:val="0"/>
              <w:bCs w:val="0"/>
            </w:rPr>
            <w:fldChar w:fldCharType="separate"/>
          </w:r>
          <w:hyperlink w:anchor="_Toc224661429" w:history="1">
            <w:r w:rsidR="00AE5821" w:rsidRPr="00671FE7">
              <w:rPr>
                <w:rStyle w:val="Hipervnculo"/>
                <w:noProof/>
                <w:lang w:val="es-ES_tradnl"/>
              </w:rPr>
              <w:t>1. Registro en ISBE usando Certificado Digital</w:t>
            </w:r>
            <w:r w:rsidR="00AE5821">
              <w:rPr>
                <w:noProof/>
                <w:webHidden/>
              </w:rPr>
              <w:tab/>
            </w:r>
            <w:r w:rsidR="00AE5821">
              <w:rPr>
                <w:noProof/>
                <w:webHidden/>
              </w:rPr>
              <w:fldChar w:fldCharType="begin"/>
            </w:r>
            <w:r w:rsidR="00AE5821">
              <w:rPr>
                <w:noProof/>
                <w:webHidden/>
              </w:rPr>
              <w:instrText xml:space="preserve"> PAGEREF _Toc224661429 \h </w:instrText>
            </w:r>
            <w:r w:rsidR="00AE5821">
              <w:rPr>
                <w:noProof/>
                <w:webHidden/>
              </w:rPr>
            </w:r>
            <w:r w:rsidR="00AE5821">
              <w:rPr>
                <w:noProof/>
                <w:webHidden/>
              </w:rPr>
              <w:fldChar w:fldCharType="separate"/>
            </w:r>
            <w:r w:rsidR="00AE5821">
              <w:rPr>
                <w:noProof/>
                <w:webHidden/>
              </w:rPr>
              <w:t>2</w:t>
            </w:r>
            <w:r w:rsidR="00AE5821">
              <w:rPr>
                <w:noProof/>
                <w:webHidden/>
              </w:rPr>
              <w:fldChar w:fldCharType="end"/>
            </w:r>
          </w:hyperlink>
        </w:p>
        <w:p w14:paraId="237BCB92" w14:textId="7A104BA2" w:rsidR="00AE5821" w:rsidRDefault="00AE5821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30" w:history="1">
            <w:r w:rsidRPr="00671FE7">
              <w:rPr>
                <w:rStyle w:val="Hipervnculo"/>
                <w:noProof/>
              </w:rPr>
              <w:t>Paso 1. Acceso a la página de Bienvenida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_Toc224661430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F3D54C9" w14:textId="50C6D5DB" w:rsidR="00AE5821" w:rsidRDefault="00AE5821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31" w:history="1">
            <w:r w:rsidRPr="00671FE7">
              <w:rPr>
                <w:rStyle w:val="Hipervnculo"/>
                <w:noProof/>
              </w:rPr>
              <w:t>Paso 2. Acceso a la pantalla de Registro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_Toc224661431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EEA9E6D" w14:textId="655C4C40" w:rsidR="00AE5821" w:rsidRDefault="00AE5821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32" w:history="1">
            <w:r w:rsidRPr="00671FE7">
              <w:rPr>
                <w:rStyle w:val="Hipervnculo"/>
                <w:noProof/>
              </w:rPr>
              <w:t>Paso 2b. Selección del Certificado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_Toc224661432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9CC9BA9" w14:textId="363A69E3" w:rsidR="00AE5821" w:rsidRDefault="00AE5821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33" w:history="1">
            <w:r w:rsidRPr="00671FE7">
              <w:rPr>
                <w:rStyle w:val="Hipervnculo"/>
                <w:noProof/>
              </w:rPr>
              <w:t>Paso 3. Cumplimentación de Datos de Registro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_Toc224661433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97C50A0" w14:textId="7AF8D30E" w:rsidR="00AE5821" w:rsidRDefault="00AE5821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34" w:history="1">
            <w:r w:rsidRPr="00671FE7">
              <w:rPr>
                <w:rStyle w:val="Hipervnculo"/>
                <w:noProof/>
              </w:rPr>
              <w:t>Paso 4. Confirmación del Correo Electrónico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_Toc224661434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12DE6BD" w14:textId="5BB3A586" w:rsidR="00AE5821" w:rsidRDefault="00AE5821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35" w:history="1">
            <w:r w:rsidRPr="00671FE7">
              <w:rPr>
                <w:rStyle w:val="Hipervnculo"/>
                <w:noProof/>
              </w:rPr>
              <w:t>Paso 5. Creación del Contrato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_Toc224661435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8F9A79E" w14:textId="18AFBBCE" w:rsidR="00AE5821" w:rsidRDefault="00AE5821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36" w:history="1">
            <w:r w:rsidRPr="00671FE7">
              <w:rPr>
                <w:rStyle w:val="Hipervnculo"/>
                <w:noProof/>
              </w:rPr>
              <w:t>Paso 6. Visualización del Contrato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_Toc224661436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CA032C4" w14:textId="18286EA4" w:rsidR="00AE5821" w:rsidRDefault="00AE5821">
          <w:pPr>
            <w:pStyle w:val="TDC1"/>
            <w:tabs>
              <w:tab w:val="right" w:leader="dot" w:pos="10082"/>
            </w:tabs>
            <w:rPr>
              <w:rFonts w:eastAsiaTheme="minorEastAsia"/>
              <w:b w:val="0"/>
              <w:bCs w:val="0"/>
              <w:i w:val="0"/>
              <w:iCs w:val="0"/>
              <w:noProof/>
              <w:lang w:eastAsia="es-ES_tradnl"/>
            </w:rPr>
          </w:pPr>
          <w:hyperlink w:anchor="_Toc224661437" w:history="1">
            <w:r w:rsidRPr="00671FE7">
              <w:rPr>
                <w:rStyle w:val="Hipervnculo"/>
                <w:noProof/>
                <w:lang w:val="es-ES_tradnl"/>
              </w:rPr>
              <w:t>2. Acceso al Portal de ISBE usando Certificado Digital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_Toc224661437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9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8C83EEC" w14:textId="620CBFC9" w:rsidR="00AE5821" w:rsidRDefault="00AE5821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38" w:history="1">
            <w:r w:rsidRPr="00671FE7">
              <w:rPr>
                <w:rStyle w:val="Hipervnculo"/>
                <w:noProof/>
              </w:rPr>
              <w:t>Paso 1. Acceso a la pantalla de Acceso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_Toc224661438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9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522ED01" w14:textId="407F3A04" w:rsidR="00AE5821" w:rsidRDefault="00AE5821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39" w:history="1">
            <w:r w:rsidRPr="00671FE7">
              <w:rPr>
                <w:rStyle w:val="Hipervnculo"/>
                <w:noProof/>
              </w:rPr>
              <w:t>Paso 2. Acceso a la pantalla de Login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_Toc224661439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7EB1037" w14:textId="46BD74AB" w:rsidR="00AE5821" w:rsidRDefault="00AE5821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40" w:history="1">
            <w:r w:rsidRPr="00671FE7">
              <w:rPr>
                <w:rStyle w:val="Hipervnculo"/>
                <w:noProof/>
              </w:rPr>
              <w:t>Paso 2b. Selección del Certificado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_Toc224661440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FD9C115" w14:textId="217A8F94" w:rsidR="00AE5821" w:rsidRDefault="00AE5821">
          <w:pPr>
            <w:pStyle w:val="TDC2"/>
            <w:tabs>
              <w:tab w:val="right" w:leader="dot" w:pos="10082"/>
            </w:tabs>
            <w:rPr>
              <w:rFonts w:eastAsiaTheme="minorEastAsia"/>
              <w:b w:val="0"/>
              <w:bCs w:val="0"/>
              <w:noProof/>
              <w:sz w:val="24"/>
              <w:szCs w:val="24"/>
              <w:lang w:eastAsia="es-ES_tradnl"/>
            </w:rPr>
          </w:pPr>
          <w:hyperlink w:anchor="_Toc224661441" w:history="1">
            <w:r w:rsidRPr="00671FE7">
              <w:rPr>
                <w:rStyle w:val="Hipervnculo"/>
                <w:noProof/>
              </w:rPr>
              <w:t>Paso 3. Acceso al Área Privada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_Toc224661441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1FB0EFB" w14:textId="4FD117D2" w:rsidR="00715985" w:rsidRDefault="00715985">
          <w:r>
            <w:rPr>
              <w:b/>
              <w:bCs/>
              <w:noProof/>
            </w:rPr>
            <w:fldChar w:fldCharType="end"/>
          </w:r>
        </w:p>
      </w:sdtContent>
    </w:sdt>
    <w:p w14:paraId="1F9BD391" w14:textId="77777777" w:rsidR="009B2742" w:rsidRDefault="009B2742" w:rsidP="009B2742"/>
    <w:p w14:paraId="177513BD" w14:textId="77777777" w:rsidR="00715985" w:rsidRDefault="00715985" w:rsidP="009B2742"/>
    <w:p w14:paraId="1651AF14" w14:textId="77777777" w:rsidR="00715985" w:rsidRDefault="00715985" w:rsidP="009B2742"/>
    <w:p w14:paraId="44F71B03" w14:textId="77777777" w:rsidR="00715985" w:rsidRDefault="00715985" w:rsidP="009B2742"/>
    <w:p w14:paraId="0125F783" w14:textId="77777777" w:rsidR="00715985" w:rsidRDefault="00715985" w:rsidP="009B2742"/>
    <w:p w14:paraId="3BF7B350" w14:textId="77777777" w:rsidR="00715985" w:rsidRDefault="00715985" w:rsidP="009B2742"/>
    <w:p w14:paraId="317DD9EF" w14:textId="77777777" w:rsidR="00715985" w:rsidRDefault="00715985" w:rsidP="009B2742"/>
    <w:p w14:paraId="6EC90DA0" w14:textId="77777777" w:rsidR="00715985" w:rsidRDefault="00715985" w:rsidP="009B2742"/>
    <w:p w14:paraId="0B5B4D52" w14:textId="77777777" w:rsidR="00715985" w:rsidRDefault="00715985" w:rsidP="009B2742"/>
    <w:p w14:paraId="54D92841" w14:textId="77777777" w:rsidR="00715985" w:rsidRDefault="00715985" w:rsidP="009B2742"/>
    <w:p w14:paraId="500317C3" w14:textId="77777777" w:rsidR="00715985" w:rsidRDefault="00715985" w:rsidP="009B2742"/>
    <w:p w14:paraId="643744D3" w14:textId="77777777" w:rsidR="00715985" w:rsidRDefault="00715985" w:rsidP="009B2742"/>
    <w:p w14:paraId="35677B29" w14:textId="77777777" w:rsidR="00715985" w:rsidRDefault="00715985" w:rsidP="009B2742"/>
    <w:p w14:paraId="35B8FE20" w14:textId="77777777" w:rsidR="00715985" w:rsidRDefault="00715985" w:rsidP="009B2742"/>
    <w:p w14:paraId="56CDF101" w14:textId="77777777" w:rsidR="00715985" w:rsidRDefault="00715985" w:rsidP="009B2742"/>
    <w:p w14:paraId="0289EAC5" w14:textId="77777777" w:rsidR="00715985" w:rsidRDefault="00715985" w:rsidP="009B2742"/>
    <w:p w14:paraId="5EBCCC09" w14:textId="77777777" w:rsidR="00715985" w:rsidRPr="00CE31BD" w:rsidRDefault="00715985" w:rsidP="009B2742"/>
    <w:p w14:paraId="3F6C3E3A" w14:textId="77777777" w:rsidR="001E1B0C" w:rsidRPr="001E1B0C" w:rsidRDefault="001E1B0C" w:rsidP="001E1B0C"/>
    <w:p w14:paraId="1C304D18" w14:textId="2EAD5A91" w:rsidR="001E1B0C" w:rsidRPr="001E1B0C" w:rsidRDefault="001E1B0C" w:rsidP="00847E8F">
      <w:pPr>
        <w:pStyle w:val="Ttulo1"/>
        <w:rPr>
          <w:lang w:val="es-ES_tradnl"/>
        </w:rPr>
      </w:pPr>
      <w:bookmarkStart w:id="0" w:name="_Toc224661429"/>
      <w:r w:rsidRPr="001E1B0C">
        <w:rPr>
          <w:lang w:val="es-ES_tradnl"/>
        </w:rPr>
        <w:t>1. Registro en ISBE usando Certificado</w:t>
      </w:r>
      <w:r w:rsidR="00847E8F">
        <w:rPr>
          <w:lang w:val="es-ES_tradnl"/>
        </w:rPr>
        <w:t xml:space="preserve"> Digital</w:t>
      </w:r>
      <w:bookmarkEnd w:id="0"/>
    </w:p>
    <w:p w14:paraId="040A5D7A" w14:textId="34BDC695" w:rsidR="001E1B0C" w:rsidRPr="001E1B0C" w:rsidRDefault="00F83375" w:rsidP="00F83375">
      <w:pPr>
        <w:pStyle w:val="Ttulo2"/>
      </w:pPr>
      <w:bookmarkStart w:id="1" w:name="_Toc224661430"/>
      <w:r>
        <w:t xml:space="preserve">Paso 1. </w:t>
      </w:r>
      <w:r w:rsidR="001E1B0C" w:rsidRPr="001E1B0C">
        <w:t xml:space="preserve">Acceso a la </w:t>
      </w:r>
      <w:r w:rsidR="0094112A">
        <w:t>página de Bienvenida</w:t>
      </w:r>
      <w:bookmarkEnd w:id="1"/>
    </w:p>
    <w:p w14:paraId="1CB0B6F0" w14:textId="77777777" w:rsidR="001E1B0C" w:rsidRPr="001E1B0C" w:rsidRDefault="001E1B0C" w:rsidP="001E1B0C">
      <w:r w:rsidRPr="001E1B0C">
        <w:t>Acceda a la página de bienvenida de ISBE.</w:t>
      </w:r>
    </w:p>
    <w:p w14:paraId="4266CFB5" w14:textId="77777777" w:rsidR="001E1B0C" w:rsidRPr="001E1B0C" w:rsidRDefault="001E1B0C" w:rsidP="001E1B0C">
      <w:r w:rsidRPr="001E1B0C">
        <w:t xml:space="preserve">Pulse en la zona: </w:t>
      </w:r>
      <w:r w:rsidRPr="001E1B0C">
        <w:rPr>
          <w:b/>
          <w:bCs/>
        </w:rPr>
        <w:t>“Registrarme en ISBE”</w:t>
      </w:r>
    </w:p>
    <w:p w14:paraId="7D3B2745" w14:textId="77777777" w:rsidR="001E1B0C" w:rsidRPr="001E1B0C" w:rsidRDefault="001E1B0C" w:rsidP="001E1B0C">
      <w:r w:rsidRPr="001E1B0C">
        <w:rPr>
          <w:noProof/>
          <w:lang w:val="es-ES_tradnl"/>
        </w:rPr>
        <w:drawing>
          <wp:anchor distT="0" distB="0" distL="114300" distR="114300" simplePos="0" relativeHeight="251659264" behindDoc="0" locked="0" layoutInCell="1" allowOverlap="1" wp14:anchorId="14268E73" wp14:editId="26339ECE">
            <wp:simplePos x="0" y="0"/>
            <wp:positionH relativeFrom="column">
              <wp:align>center</wp:align>
            </wp:positionH>
            <wp:positionV relativeFrom="paragraph">
              <wp:posOffset>100965</wp:posOffset>
            </wp:positionV>
            <wp:extent cx="5400000" cy="3592800"/>
            <wp:effectExtent l="0" t="0" r="0" b="1905"/>
            <wp:wrapTopAndBottom/>
            <wp:docPr id="1941178773" name="Imagen 1" descr="Interfaz de usuario gráfica, Texto, Aplicación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41178773" name="Imagen 1" descr="Interfaz de usuario gráfica, Texto, Aplicación&#10;&#10;El contenido generado por IA puede ser incorrecto."/>
                    <pic:cNvPicPr/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00000" cy="35928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615E7E12" w14:textId="77777777" w:rsidR="001E1B0C" w:rsidRPr="001E1B0C" w:rsidRDefault="001E1B0C" w:rsidP="001E1B0C"/>
    <w:p w14:paraId="37016D9B" w14:textId="77777777" w:rsidR="0094112A" w:rsidRDefault="0094112A">
      <w:pPr>
        <w:spacing w:after="160" w:line="278" w:lineRule="auto"/>
        <w:rPr>
          <w:rFonts w:eastAsiaTheme="majorEastAsia" w:cstheme="majorBidi"/>
          <w:b/>
          <w:sz w:val="28"/>
          <w:szCs w:val="32"/>
        </w:rPr>
      </w:pPr>
      <w:r>
        <w:br w:type="page"/>
      </w:r>
    </w:p>
    <w:p w14:paraId="01176A0F" w14:textId="25974366" w:rsidR="001E1B0C" w:rsidRPr="001E1B0C" w:rsidRDefault="001E1B0C" w:rsidP="0094112A">
      <w:pPr>
        <w:pStyle w:val="Ttulo2"/>
      </w:pPr>
      <w:bookmarkStart w:id="2" w:name="_Toc224661431"/>
      <w:r w:rsidRPr="001E1B0C">
        <w:lastRenderedPageBreak/>
        <w:t xml:space="preserve">Paso </w:t>
      </w:r>
      <w:r w:rsidR="00F83375">
        <w:t>2</w:t>
      </w:r>
      <w:r w:rsidRPr="001E1B0C">
        <w:t>. Acceso a la pantalla de Registro</w:t>
      </w:r>
      <w:bookmarkEnd w:id="2"/>
    </w:p>
    <w:p w14:paraId="7A4C7C0A" w14:textId="77777777" w:rsidR="001E1B0C" w:rsidRPr="001E1B0C" w:rsidRDefault="001E1B0C" w:rsidP="001E1B0C">
      <w:r w:rsidRPr="001E1B0C">
        <w:t xml:space="preserve">En esta pantalla encontrará la opción para identificarse mediante </w:t>
      </w:r>
      <w:r w:rsidRPr="001E1B0C">
        <w:rPr>
          <w:b/>
          <w:bCs/>
        </w:rPr>
        <w:t>Certificado Digital</w:t>
      </w:r>
      <w:r w:rsidRPr="001E1B0C">
        <w:t>.</w:t>
      </w:r>
      <w:r w:rsidRPr="001E1B0C">
        <w:rPr>
          <w:lang w:val="es-ES_tradnl"/>
        </w:rPr>
        <w:t xml:space="preserve"> </w:t>
      </w:r>
    </w:p>
    <w:p w14:paraId="1823AB09" w14:textId="25A04572" w:rsidR="001E1B0C" w:rsidRPr="001E1B0C" w:rsidRDefault="001E1B0C" w:rsidP="001E1B0C">
      <w:r w:rsidRPr="001E1B0C">
        <w:t xml:space="preserve">Pulse el botón: </w:t>
      </w:r>
      <w:r w:rsidRPr="001E1B0C">
        <w:rPr>
          <w:b/>
          <w:bCs/>
        </w:rPr>
        <w:t>“Usar un Certificado”</w:t>
      </w:r>
    </w:p>
    <w:p w14:paraId="2B653BB5" w14:textId="77777777" w:rsidR="001E1B0C" w:rsidRPr="001E1B0C" w:rsidRDefault="001E1B0C" w:rsidP="001E1B0C">
      <w:pPr>
        <w:rPr>
          <w:lang w:val="es-ES_tradnl"/>
        </w:rPr>
      </w:pPr>
      <w:r w:rsidRPr="001E1B0C">
        <w:rPr>
          <w:noProof/>
          <w:lang w:val="es-ES_tradnl"/>
        </w:rPr>
        <w:drawing>
          <wp:anchor distT="0" distB="0" distL="114300" distR="114300" simplePos="0" relativeHeight="251660288" behindDoc="0" locked="0" layoutInCell="1" allowOverlap="1" wp14:anchorId="25601430" wp14:editId="71F3369F">
            <wp:simplePos x="0" y="0"/>
            <wp:positionH relativeFrom="column">
              <wp:align>center</wp:align>
            </wp:positionH>
            <wp:positionV relativeFrom="paragraph">
              <wp:posOffset>100965</wp:posOffset>
            </wp:positionV>
            <wp:extent cx="5400000" cy="3592800"/>
            <wp:effectExtent l="0" t="0" r="0" b="1905"/>
            <wp:wrapTopAndBottom/>
            <wp:docPr id="291287739" name="Imagen 2" descr="Interfaz de usuario gráfica, Texto, Aplicación, Correo electrónico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91287739" name="Imagen 2" descr="Interfaz de usuario gráfica, Texto, Aplicación, Correo electrónico&#10;&#10;El contenido generado por IA puede ser incorrecto."/>
                    <pic:cNvPicPr/>
                  </pic:nvPicPr>
                  <pic:blipFill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00000" cy="35928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65B05483" w14:textId="77777777" w:rsidR="001E1B0C" w:rsidRPr="001E1B0C" w:rsidRDefault="001E1B0C" w:rsidP="001E1B0C">
      <w:pPr>
        <w:rPr>
          <w:lang w:val="es-ES_tradnl"/>
        </w:rPr>
      </w:pPr>
    </w:p>
    <w:p w14:paraId="6944D83D" w14:textId="77777777" w:rsidR="0094112A" w:rsidRDefault="0094112A">
      <w:pPr>
        <w:spacing w:after="160" w:line="278" w:lineRule="auto"/>
        <w:rPr>
          <w:rFonts w:eastAsiaTheme="majorEastAsia" w:cstheme="majorBidi"/>
          <w:b/>
          <w:sz w:val="28"/>
          <w:szCs w:val="32"/>
        </w:rPr>
      </w:pPr>
      <w:r>
        <w:br w:type="page"/>
      </w:r>
    </w:p>
    <w:p w14:paraId="38A7038D" w14:textId="40D29257" w:rsidR="001E1B0C" w:rsidRPr="001E1B0C" w:rsidRDefault="001E1B0C" w:rsidP="0094112A">
      <w:pPr>
        <w:pStyle w:val="Ttulo2"/>
      </w:pPr>
      <w:bookmarkStart w:id="3" w:name="_Toc224661432"/>
      <w:r w:rsidRPr="001E1B0C">
        <w:lastRenderedPageBreak/>
        <w:t xml:space="preserve">Paso </w:t>
      </w:r>
      <w:r w:rsidR="0094112A">
        <w:t>2</w:t>
      </w:r>
      <w:r w:rsidRPr="001E1B0C">
        <w:t>b. Selección del Certificado</w:t>
      </w:r>
      <w:bookmarkEnd w:id="3"/>
    </w:p>
    <w:p w14:paraId="7A400984" w14:textId="77777777" w:rsidR="001E1B0C" w:rsidRPr="001E1B0C" w:rsidRDefault="001E1B0C" w:rsidP="001E1B0C">
      <w:r w:rsidRPr="001E1B0C">
        <w:t>El navegador mostrará una ventana emergente con los certificados digitales instalados en su equipo.</w:t>
      </w:r>
    </w:p>
    <w:p w14:paraId="05BA103B" w14:textId="77777777" w:rsidR="001E1B0C" w:rsidRPr="001E1B0C" w:rsidRDefault="001E1B0C" w:rsidP="001E1B0C">
      <w:pPr>
        <w:numPr>
          <w:ilvl w:val="0"/>
          <w:numId w:val="6"/>
        </w:numPr>
      </w:pPr>
      <w:r w:rsidRPr="001E1B0C">
        <w:t>Seleccione el certificado correspondiente.</w:t>
      </w:r>
    </w:p>
    <w:p w14:paraId="4E0D63E6" w14:textId="77777777" w:rsidR="001E1B0C" w:rsidRPr="001E1B0C" w:rsidRDefault="001E1B0C" w:rsidP="001E1B0C">
      <w:pPr>
        <w:numPr>
          <w:ilvl w:val="0"/>
          <w:numId w:val="6"/>
        </w:numPr>
      </w:pPr>
      <w:r w:rsidRPr="001E1B0C">
        <w:t>Verifique que es el certificado correcto (certificado de representante de persona jurídica).</w:t>
      </w:r>
    </w:p>
    <w:p w14:paraId="72BE5ECB" w14:textId="77777777" w:rsidR="001E1B0C" w:rsidRPr="001E1B0C" w:rsidRDefault="001E1B0C" w:rsidP="001E1B0C">
      <w:pPr>
        <w:numPr>
          <w:ilvl w:val="0"/>
          <w:numId w:val="6"/>
        </w:numPr>
      </w:pPr>
      <w:r w:rsidRPr="001E1B0C">
        <w:t xml:space="preserve">Pulse </w:t>
      </w:r>
      <w:r w:rsidRPr="001E1B0C">
        <w:rPr>
          <w:b/>
          <w:bCs/>
        </w:rPr>
        <w:t>Aceptar</w:t>
      </w:r>
      <w:r w:rsidRPr="001E1B0C">
        <w:t>.</w:t>
      </w:r>
    </w:p>
    <w:p w14:paraId="0C4795B3" w14:textId="77777777" w:rsidR="001E1B0C" w:rsidRPr="001E1B0C" w:rsidRDefault="001E1B0C" w:rsidP="001E1B0C">
      <w:r w:rsidRPr="001E1B0C">
        <w:t>Nota: Es importante asegurarse de que el certificado esté vigente y correctamente instalado en el navegador.</w:t>
      </w:r>
    </w:p>
    <w:p w14:paraId="3146A28F" w14:textId="77777777" w:rsidR="001E1B0C" w:rsidRPr="001E1B0C" w:rsidRDefault="001E1B0C" w:rsidP="001E1B0C">
      <w:r w:rsidRPr="001E1B0C">
        <w:rPr>
          <w:noProof/>
          <w:lang w:val="es-ES_tradnl"/>
        </w:rPr>
        <w:drawing>
          <wp:anchor distT="0" distB="0" distL="114300" distR="114300" simplePos="0" relativeHeight="251661312" behindDoc="0" locked="0" layoutInCell="1" allowOverlap="1" wp14:anchorId="1A837304" wp14:editId="51A4AB8A">
            <wp:simplePos x="0" y="0"/>
            <wp:positionH relativeFrom="column">
              <wp:align>center</wp:align>
            </wp:positionH>
            <wp:positionV relativeFrom="paragraph">
              <wp:posOffset>100965</wp:posOffset>
            </wp:positionV>
            <wp:extent cx="3178800" cy="1854000"/>
            <wp:effectExtent l="0" t="0" r="0" b="635"/>
            <wp:wrapTopAndBottom/>
            <wp:docPr id="919816119" name="Imagen 17" descr="Interfaz de usuario gráfica, Texto, Aplicación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21286484" name="Imagen 17" descr="Interfaz de usuario gráfica, Texto, Aplicación&#10;&#10;El contenido generado por IA puede ser incorrecto."/>
                    <pic:cNvPicPr/>
                  </pic:nvPicPr>
                  <pic:blipFill>
                    <a:blip r:embed="rId1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178800" cy="18540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7DD71A11" w14:textId="77777777" w:rsidR="001E1B0C" w:rsidRPr="001E1B0C" w:rsidRDefault="001E1B0C" w:rsidP="001E1B0C">
      <w:r w:rsidRPr="001E1B0C">
        <w:t>El sistema validará automáticamente:</w:t>
      </w:r>
    </w:p>
    <w:p w14:paraId="40100160" w14:textId="77777777" w:rsidR="001E1B0C" w:rsidRPr="001E1B0C" w:rsidRDefault="001E1B0C" w:rsidP="001E1B0C">
      <w:pPr>
        <w:numPr>
          <w:ilvl w:val="0"/>
          <w:numId w:val="7"/>
        </w:numPr>
      </w:pPr>
      <w:r w:rsidRPr="001E1B0C">
        <w:t>La validez del certificado.</w:t>
      </w:r>
    </w:p>
    <w:p w14:paraId="41119BD0" w14:textId="77777777" w:rsidR="001E1B0C" w:rsidRPr="001E1B0C" w:rsidRDefault="001E1B0C" w:rsidP="001E1B0C">
      <w:pPr>
        <w:numPr>
          <w:ilvl w:val="0"/>
          <w:numId w:val="7"/>
        </w:numPr>
      </w:pPr>
      <w:r w:rsidRPr="001E1B0C">
        <w:t>Que no esté caducado ni revocado.</w:t>
      </w:r>
    </w:p>
    <w:p w14:paraId="5B934F88" w14:textId="77777777" w:rsidR="001E1B0C" w:rsidRPr="001E1B0C" w:rsidRDefault="001E1B0C" w:rsidP="001E1B0C">
      <w:pPr>
        <w:numPr>
          <w:ilvl w:val="0"/>
          <w:numId w:val="7"/>
        </w:numPr>
      </w:pPr>
      <w:r w:rsidRPr="001E1B0C">
        <w:t>Que sea un certificado reconocido.</w:t>
      </w:r>
    </w:p>
    <w:p w14:paraId="3D5EED7F" w14:textId="77777777" w:rsidR="001E1B0C" w:rsidRPr="001E1B0C" w:rsidRDefault="001E1B0C" w:rsidP="001E1B0C">
      <w:r w:rsidRPr="001E1B0C">
        <w:t>Si la validación es correcta, el sistema continuará con el proceso de registro.</w:t>
      </w:r>
    </w:p>
    <w:p w14:paraId="7DC9F9D9" w14:textId="77777777" w:rsidR="001E1B0C" w:rsidRPr="001E1B0C" w:rsidRDefault="001E1B0C" w:rsidP="001E1B0C"/>
    <w:p w14:paraId="241C06EC" w14:textId="77777777" w:rsidR="0094112A" w:rsidRDefault="0094112A">
      <w:pPr>
        <w:spacing w:after="160" w:line="278" w:lineRule="auto"/>
        <w:rPr>
          <w:rFonts w:eastAsiaTheme="majorEastAsia" w:cstheme="majorBidi"/>
          <w:b/>
          <w:sz w:val="28"/>
          <w:szCs w:val="32"/>
        </w:rPr>
      </w:pPr>
      <w:r>
        <w:br w:type="page"/>
      </w:r>
    </w:p>
    <w:p w14:paraId="4882FC6F" w14:textId="6998C074" w:rsidR="001E1B0C" w:rsidRPr="001E1B0C" w:rsidRDefault="001E1B0C" w:rsidP="0094112A">
      <w:pPr>
        <w:pStyle w:val="Ttulo2"/>
      </w:pPr>
      <w:bookmarkStart w:id="4" w:name="_Toc224661433"/>
      <w:r w:rsidRPr="001E1B0C">
        <w:lastRenderedPageBreak/>
        <w:t xml:space="preserve">Paso </w:t>
      </w:r>
      <w:r w:rsidR="0094112A">
        <w:t>3</w:t>
      </w:r>
      <w:r w:rsidRPr="001E1B0C">
        <w:t>. Cumplimentación de Datos de Registro</w:t>
      </w:r>
      <w:bookmarkEnd w:id="4"/>
    </w:p>
    <w:p w14:paraId="641AF8E0" w14:textId="77777777" w:rsidR="001E1B0C" w:rsidRPr="001E1B0C" w:rsidRDefault="001E1B0C" w:rsidP="001E1B0C">
      <w:r w:rsidRPr="001E1B0C">
        <w:t>Una vez validado el certificado, el sistema mostrará el formulario de registro con diversos datos cumplimentados automáticamente a partir del certificado.</w:t>
      </w:r>
    </w:p>
    <w:p w14:paraId="79CA9F4F" w14:textId="77777777" w:rsidR="001E1B0C" w:rsidRPr="001E1B0C" w:rsidRDefault="001E1B0C" w:rsidP="001E1B0C">
      <w:r w:rsidRPr="001E1B0C">
        <w:t>Revise los datos mostrados y complete su correo electrónico</w:t>
      </w:r>
    </w:p>
    <w:p w14:paraId="6D4E9627" w14:textId="77777777" w:rsidR="001E1B0C" w:rsidRPr="001E1B0C" w:rsidRDefault="001E1B0C" w:rsidP="001E1B0C">
      <w:r w:rsidRPr="001E1B0C">
        <w:t xml:space="preserve">Pulse el botón: </w:t>
      </w:r>
      <w:r w:rsidRPr="001E1B0C">
        <w:rPr>
          <w:b/>
          <w:bCs/>
        </w:rPr>
        <w:t>“Enviar código de Verificación”</w:t>
      </w:r>
    </w:p>
    <w:p w14:paraId="7AE34B21" w14:textId="77777777" w:rsidR="001E1B0C" w:rsidRPr="001E1B0C" w:rsidRDefault="001E1B0C" w:rsidP="001E1B0C">
      <w:r w:rsidRPr="001E1B0C">
        <w:rPr>
          <w:noProof/>
          <w:lang w:val="es-ES_tradnl"/>
        </w:rPr>
        <w:drawing>
          <wp:anchor distT="0" distB="0" distL="114300" distR="114300" simplePos="0" relativeHeight="251662336" behindDoc="0" locked="0" layoutInCell="1" allowOverlap="1" wp14:anchorId="14520D26" wp14:editId="2ACF3A28">
            <wp:simplePos x="0" y="0"/>
            <wp:positionH relativeFrom="column">
              <wp:align>center</wp:align>
            </wp:positionH>
            <wp:positionV relativeFrom="paragraph">
              <wp:posOffset>100965</wp:posOffset>
            </wp:positionV>
            <wp:extent cx="5400000" cy="4186800"/>
            <wp:effectExtent l="0" t="0" r="0" b="4445"/>
            <wp:wrapTopAndBottom/>
            <wp:docPr id="1903187070" name="Imagen 19" descr="Interfaz de usuario gráfica, Texto, Aplicación, Correo electrónico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03187070" name="Imagen 19" descr="Interfaz de usuario gráfica, Texto, Aplicación, Correo electrónico&#10;&#10;El contenido generado por IA puede ser incorrecto."/>
                    <pic:cNvPicPr/>
                  </pic:nvPicPr>
                  <pic:blipFill>
                    <a:blip r:embed="rId1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00000" cy="41868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7CC61FA7" w14:textId="77777777" w:rsidR="001E1B0C" w:rsidRPr="001E1B0C" w:rsidRDefault="001E1B0C" w:rsidP="001E1B0C"/>
    <w:p w14:paraId="2FB06DE8" w14:textId="77777777" w:rsidR="0094112A" w:rsidRDefault="0094112A">
      <w:pPr>
        <w:spacing w:after="160" w:line="278" w:lineRule="auto"/>
        <w:rPr>
          <w:rFonts w:eastAsiaTheme="majorEastAsia" w:cstheme="majorBidi"/>
          <w:b/>
          <w:sz w:val="28"/>
          <w:szCs w:val="32"/>
        </w:rPr>
      </w:pPr>
      <w:r>
        <w:br w:type="page"/>
      </w:r>
    </w:p>
    <w:p w14:paraId="57B954CF" w14:textId="654553E5" w:rsidR="001E1B0C" w:rsidRPr="001E1B0C" w:rsidRDefault="001E1B0C" w:rsidP="0094112A">
      <w:pPr>
        <w:pStyle w:val="Ttulo2"/>
      </w:pPr>
      <w:bookmarkStart w:id="5" w:name="_Toc224661434"/>
      <w:r w:rsidRPr="001E1B0C">
        <w:lastRenderedPageBreak/>
        <w:t xml:space="preserve">Paso </w:t>
      </w:r>
      <w:r w:rsidR="0094112A">
        <w:t>4</w:t>
      </w:r>
      <w:r w:rsidRPr="001E1B0C">
        <w:t>. Confirmación del Correo Electrónico</w:t>
      </w:r>
      <w:bookmarkEnd w:id="5"/>
    </w:p>
    <w:p w14:paraId="7BF76EE0" w14:textId="77777777" w:rsidR="001E1B0C" w:rsidRPr="001E1B0C" w:rsidRDefault="001E1B0C" w:rsidP="001E1B0C">
      <w:r w:rsidRPr="001E1B0C">
        <w:t>Se le enviará al correo cumplimentado un Código de Verificación. Introduzca ese valor en el campo “Código de Verificación”</w:t>
      </w:r>
    </w:p>
    <w:p w14:paraId="5E6573DF" w14:textId="77777777" w:rsidR="001E1B0C" w:rsidRPr="001E1B0C" w:rsidRDefault="001E1B0C" w:rsidP="001E1B0C">
      <w:r w:rsidRPr="001E1B0C">
        <w:t xml:space="preserve">Pulse el botón: </w:t>
      </w:r>
      <w:r w:rsidRPr="001E1B0C">
        <w:rPr>
          <w:b/>
          <w:bCs/>
        </w:rPr>
        <w:t>“Confirmar Correo”</w:t>
      </w:r>
    </w:p>
    <w:p w14:paraId="751B0C72" w14:textId="77777777" w:rsidR="001E1B0C" w:rsidRPr="001E1B0C" w:rsidRDefault="001E1B0C" w:rsidP="001E1B0C">
      <w:pPr>
        <w:rPr>
          <w:lang w:val="es-ES_tradnl"/>
        </w:rPr>
      </w:pPr>
      <w:r w:rsidRPr="001E1B0C">
        <w:rPr>
          <w:noProof/>
          <w:lang w:val="es-ES_tradnl"/>
        </w:rPr>
        <w:drawing>
          <wp:anchor distT="0" distB="0" distL="114300" distR="114300" simplePos="0" relativeHeight="251663360" behindDoc="0" locked="0" layoutInCell="1" allowOverlap="1" wp14:anchorId="6AF6D1B7" wp14:editId="0AE8DE89">
            <wp:simplePos x="0" y="0"/>
            <wp:positionH relativeFrom="column">
              <wp:align>center</wp:align>
            </wp:positionH>
            <wp:positionV relativeFrom="paragraph">
              <wp:posOffset>100965</wp:posOffset>
            </wp:positionV>
            <wp:extent cx="5400000" cy="4186800"/>
            <wp:effectExtent l="0" t="0" r="0" b="4445"/>
            <wp:wrapTopAndBottom/>
            <wp:docPr id="1591152693" name="Imagen 21" descr="Interfaz de usuario gráfica, Texto, Aplicación, Correo electrónico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91152693" name="Imagen 21" descr="Interfaz de usuario gráfica, Texto, Aplicación, Correo electrónico&#10;&#10;El contenido generado por IA puede ser incorrecto."/>
                    <pic:cNvPicPr/>
                  </pic:nvPicPr>
                  <pic:blipFill>
                    <a:blip r:embed="rId2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00000" cy="41868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49BB7BDC" w14:textId="77777777" w:rsidR="0094112A" w:rsidRDefault="0094112A">
      <w:pPr>
        <w:spacing w:after="160" w:line="278" w:lineRule="auto"/>
        <w:rPr>
          <w:rFonts w:eastAsiaTheme="majorEastAsia" w:cstheme="majorBidi"/>
          <w:b/>
          <w:sz w:val="28"/>
          <w:szCs w:val="32"/>
        </w:rPr>
      </w:pPr>
      <w:r>
        <w:br w:type="page"/>
      </w:r>
    </w:p>
    <w:p w14:paraId="29B97AD6" w14:textId="6FDE99B4" w:rsidR="001E1B0C" w:rsidRPr="001E1B0C" w:rsidRDefault="001E1B0C" w:rsidP="0094112A">
      <w:pPr>
        <w:pStyle w:val="Ttulo2"/>
      </w:pPr>
      <w:bookmarkStart w:id="6" w:name="_Toc224661435"/>
      <w:r w:rsidRPr="001E1B0C">
        <w:lastRenderedPageBreak/>
        <w:t xml:space="preserve">Paso </w:t>
      </w:r>
      <w:r w:rsidR="0094112A">
        <w:t>5</w:t>
      </w:r>
      <w:r w:rsidRPr="001E1B0C">
        <w:t>. Creación del Contrato</w:t>
      </w:r>
      <w:bookmarkEnd w:id="6"/>
    </w:p>
    <w:p w14:paraId="4BAA1C2A" w14:textId="30BE7780" w:rsidR="001E1B0C" w:rsidRPr="001E1B0C" w:rsidRDefault="001E1B0C" w:rsidP="001E1B0C">
      <w:r w:rsidRPr="001E1B0C">
        <w:t xml:space="preserve">En esta pantalla se muestra el </w:t>
      </w:r>
      <w:r w:rsidRPr="001E1B0C">
        <w:rPr>
          <w:b/>
          <w:bCs/>
        </w:rPr>
        <w:t>Contrato Marco de Adhesión a ISBE</w:t>
      </w:r>
      <w:r w:rsidRPr="001E1B0C">
        <w:t>. Lea detenidamente el contenido del contrato, compruebe que los datos identificativos precargados son correctos y añada la información adicional requerida.</w:t>
      </w:r>
    </w:p>
    <w:p w14:paraId="5807487B" w14:textId="6F9CD579" w:rsidR="001E1B0C" w:rsidRPr="001E1B0C" w:rsidRDefault="001E1B0C" w:rsidP="001E1B0C">
      <w:r w:rsidRPr="001E1B0C">
        <w:t>Acepte las condiciones del Anexo I (Nivel Básico). Si se registra en ISBE con Nivel Desarrollador, acepte igualmente las condiciones del Anexo II</w:t>
      </w:r>
    </w:p>
    <w:p w14:paraId="7D4DD3AC" w14:textId="15FB23DF" w:rsidR="001E1B0C" w:rsidRPr="001E1B0C" w:rsidRDefault="00F568A5" w:rsidP="001E1B0C">
      <w:r w:rsidRPr="001E1B0C">
        <w:rPr>
          <w:noProof/>
          <w:lang w:val="es-ES_tradnl"/>
        </w:rPr>
        <w:drawing>
          <wp:anchor distT="0" distB="0" distL="114300" distR="114300" simplePos="0" relativeHeight="251663871" behindDoc="0" locked="0" layoutInCell="1" allowOverlap="1" wp14:anchorId="1C1D9E83" wp14:editId="5261B1B4">
            <wp:simplePos x="0" y="0"/>
            <wp:positionH relativeFrom="column">
              <wp:posOffset>504825</wp:posOffset>
            </wp:positionH>
            <wp:positionV relativeFrom="paragraph">
              <wp:posOffset>3166040</wp:posOffset>
            </wp:positionV>
            <wp:extent cx="5400000" cy="4064400"/>
            <wp:effectExtent l="0" t="0" r="0" b="0"/>
            <wp:wrapTopAndBottom/>
            <wp:docPr id="946058538" name="Imagen 10" descr="Interfaz de usuario gráfica, Texto, Aplicación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46058538" name="Imagen 10" descr="Interfaz de usuario gráfica, Texto, Aplicación&#10;&#10;El contenido generado por IA puede ser incorrecto."/>
                    <pic:cNvPicPr/>
                  </pic:nvPicPr>
                  <pic:blipFill rotWithShape="1">
                    <a:blip r:embed="rId2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2900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400000" cy="406440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1E1B0C">
        <w:rPr>
          <w:noProof/>
          <w:lang w:val="es-ES_tradnl"/>
        </w:rPr>
        <w:drawing>
          <wp:anchor distT="0" distB="0" distL="114300" distR="114300" simplePos="0" relativeHeight="251666432" behindDoc="0" locked="0" layoutInCell="1" allowOverlap="1" wp14:anchorId="0CAE0014" wp14:editId="65689880">
            <wp:simplePos x="0" y="0"/>
            <wp:positionH relativeFrom="column">
              <wp:posOffset>504825</wp:posOffset>
            </wp:positionH>
            <wp:positionV relativeFrom="paragraph">
              <wp:posOffset>368935</wp:posOffset>
            </wp:positionV>
            <wp:extent cx="5398135" cy="2710180"/>
            <wp:effectExtent l="0" t="0" r="0" b="0"/>
            <wp:wrapTopAndBottom/>
            <wp:docPr id="1772970548" name="Imagen 11" descr="Interfaz de usuario gráfica, Texto, Aplicación, Correo electrónico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772970548" name="Imagen 11" descr="Interfaz de usuario gráfica, Texto, Aplicación, Correo electrónico&#10;&#10;El contenido generado por IA puede ser incorrecto."/>
                    <pic:cNvPicPr/>
                  </pic:nvPicPr>
                  <pic:blipFill rotWithShape="1">
                    <a:blip r:embed="rId2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2" t="-2782" r="-12" b="37986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398135" cy="271018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E1B0C" w:rsidRPr="001E1B0C">
        <w:t xml:space="preserve">Pulse el botón: </w:t>
      </w:r>
      <w:r w:rsidR="001E1B0C" w:rsidRPr="001E1B0C">
        <w:rPr>
          <w:b/>
          <w:bCs/>
        </w:rPr>
        <w:t>“Generar Contrato”</w:t>
      </w:r>
    </w:p>
    <w:p w14:paraId="2A08BD2C" w14:textId="27E70672" w:rsidR="001E1B0C" w:rsidRPr="00D9692B" w:rsidRDefault="001E1B0C" w:rsidP="00D9692B">
      <w:pPr>
        <w:pStyle w:val="Ttulo2"/>
      </w:pPr>
      <w:bookmarkStart w:id="7" w:name="_Toc224661436"/>
      <w:r w:rsidRPr="001E1B0C">
        <w:lastRenderedPageBreak/>
        <w:t xml:space="preserve">Paso </w:t>
      </w:r>
      <w:r w:rsidR="00046FF5">
        <w:t>6</w:t>
      </w:r>
      <w:r w:rsidRPr="001E1B0C">
        <w:t>. Visualización del Contrato</w:t>
      </w:r>
      <w:bookmarkEnd w:id="7"/>
    </w:p>
    <w:p w14:paraId="2C4E0C4A" w14:textId="460CFC73" w:rsidR="001E1B0C" w:rsidRPr="001E1B0C" w:rsidRDefault="00FD6848" w:rsidP="001E1B0C">
      <w:r w:rsidRPr="001E1B0C">
        <w:rPr>
          <w:noProof/>
          <w:lang w:val="es-ES_tradnl"/>
        </w:rPr>
        <w:drawing>
          <wp:anchor distT="0" distB="0" distL="114300" distR="114300" simplePos="0" relativeHeight="251664384" behindDoc="0" locked="0" layoutInCell="1" allowOverlap="1" wp14:anchorId="192780C0" wp14:editId="04AD9040">
            <wp:simplePos x="0" y="0"/>
            <wp:positionH relativeFrom="column">
              <wp:posOffset>503555</wp:posOffset>
            </wp:positionH>
            <wp:positionV relativeFrom="paragraph">
              <wp:posOffset>579755</wp:posOffset>
            </wp:positionV>
            <wp:extent cx="5399405" cy="3248660"/>
            <wp:effectExtent l="0" t="0" r="0" b="2540"/>
            <wp:wrapTopAndBottom/>
            <wp:docPr id="761975044" name="Imagen 22" descr="Interfaz de usuario gráfica, Texto, Aplicación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61975044" name="Imagen 22" descr="Interfaz de usuario gráfica, Texto, Aplicación&#10;&#10;El contenido generado por IA puede ser incorrecto."/>
                    <pic:cNvPicPr/>
                  </pic:nvPicPr>
                  <pic:blipFill rotWithShape="1">
                    <a:blip r:embed="rId2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22389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399405" cy="324866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E1B0C" w:rsidRPr="001E1B0C">
        <w:t xml:space="preserve">En esta pantalla se muestra el </w:t>
      </w:r>
      <w:r w:rsidR="001E1B0C" w:rsidRPr="001E1B0C">
        <w:rPr>
          <w:b/>
          <w:bCs/>
        </w:rPr>
        <w:t xml:space="preserve">Contrato Marco de Adhesión a ISBE </w:t>
      </w:r>
      <w:r w:rsidR="001E1B0C" w:rsidRPr="001E1B0C">
        <w:t xml:space="preserve">cumplimentado. Revíselo y pulse el botón: </w:t>
      </w:r>
      <w:r w:rsidR="001E1B0C" w:rsidRPr="001E1B0C">
        <w:rPr>
          <w:b/>
          <w:bCs/>
        </w:rPr>
        <w:t>“Aceptar y Firmar”</w:t>
      </w:r>
    </w:p>
    <w:p w14:paraId="12282958" w14:textId="7B3D95ED" w:rsidR="00FD6848" w:rsidRDefault="00FD6848" w:rsidP="001E1B0C">
      <w:r w:rsidRPr="001E1B0C">
        <w:rPr>
          <w:noProof/>
          <w:lang w:val="es-ES_tradnl"/>
        </w:rPr>
        <w:drawing>
          <wp:anchor distT="0" distB="0" distL="114300" distR="114300" simplePos="0" relativeHeight="251667456" behindDoc="0" locked="0" layoutInCell="1" allowOverlap="0" wp14:anchorId="30CCBED7" wp14:editId="48973B41">
            <wp:simplePos x="0" y="0"/>
            <wp:positionH relativeFrom="column">
              <wp:align>center</wp:align>
            </wp:positionH>
            <wp:positionV relativeFrom="paragraph">
              <wp:posOffset>3517900</wp:posOffset>
            </wp:positionV>
            <wp:extent cx="5400000" cy="4186800"/>
            <wp:effectExtent l="0" t="0" r="0" b="4445"/>
            <wp:wrapTopAndBottom/>
            <wp:docPr id="1499755052" name="Imagen 12" descr="Interfaz de usuario gráfica, Texto, Aplicación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99755052" name="Imagen 12" descr="Interfaz de usuario gráfica, Texto, Aplicación&#10;&#10;El contenido generado por IA puede ser incorrecto."/>
                    <pic:cNvPicPr/>
                  </pic:nvPicPr>
                  <pic:blipFill>
                    <a:blip r:embed="rId2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00000" cy="41868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5999DBB5" w14:textId="610FE1B9" w:rsidR="00FD6848" w:rsidRDefault="00FD6848" w:rsidP="001E1B0C"/>
    <w:p w14:paraId="76264C07" w14:textId="77777777" w:rsidR="00FD6848" w:rsidRDefault="00FD6848" w:rsidP="001E1B0C"/>
    <w:p w14:paraId="3EDFE460" w14:textId="2122DD9E" w:rsidR="001E1B0C" w:rsidRPr="001E1B0C" w:rsidRDefault="001E1B0C" w:rsidP="001E1B0C">
      <w:pPr>
        <w:rPr>
          <w:lang w:val="es-ES_tradnl"/>
        </w:rPr>
      </w:pPr>
      <w:r w:rsidRPr="001E1B0C">
        <w:t>Una vez firmado el Contrato Marco de Adhesión, el usuario queda formalmente adherido a ISBE y ya podrá acceder al Portal con su certificado digital.</w:t>
      </w:r>
    </w:p>
    <w:p w14:paraId="0C89A362" w14:textId="20CD4CEB" w:rsidR="00FD6848" w:rsidRPr="001E1B0C" w:rsidRDefault="001E1B0C" w:rsidP="001E1B0C">
      <w:pPr>
        <w:rPr>
          <w:lang w:val="es-ES_tradnl"/>
        </w:rPr>
      </w:pPr>
      <w:r w:rsidRPr="001E1B0C">
        <w:rPr>
          <w:lang w:val="es-ES_tradnl"/>
        </w:rPr>
        <w:t>El sistema le redirigirá automáticamente a la página de acceso al Portal ISBE</w:t>
      </w:r>
    </w:p>
    <w:p w14:paraId="693E72A1" w14:textId="3C5213C6" w:rsidR="001E1B0C" w:rsidRPr="001E1B0C" w:rsidRDefault="001E1B0C" w:rsidP="001E1B0C">
      <w:pPr>
        <w:rPr>
          <w:lang w:val="es-ES_tradnl"/>
        </w:rPr>
      </w:pPr>
    </w:p>
    <w:p w14:paraId="43EEC179" w14:textId="3917560C" w:rsidR="001E1B0C" w:rsidRPr="001E1B0C" w:rsidRDefault="001E1B0C" w:rsidP="00CC3842">
      <w:pPr>
        <w:pStyle w:val="Ttulo1"/>
        <w:rPr>
          <w:lang w:val="es-ES_tradnl"/>
        </w:rPr>
      </w:pPr>
      <w:bookmarkStart w:id="8" w:name="_Toc224661437"/>
      <w:r w:rsidRPr="001E1B0C">
        <w:rPr>
          <w:lang w:val="es-ES_tradnl"/>
        </w:rPr>
        <w:t>2. Acceso al Portal de ISBE usando Certificado</w:t>
      </w:r>
      <w:r w:rsidR="00CC3842">
        <w:rPr>
          <w:lang w:val="es-ES_tradnl"/>
        </w:rPr>
        <w:t xml:space="preserve"> Digital</w:t>
      </w:r>
      <w:bookmarkEnd w:id="8"/>
    </w:p>
    <w:p w14:paraId="39812130" w14:textId="6A19FD70" w:rsidR="001E1B0C" w:rsidRPr="001E1B0C" w:rsidRDefault="00CC3842" w:rsidP="00CC3842">
      <w:pPr>
        <w:pStyle w:val="Ttulo2"/>
      </w:pPr>
      <w:bookmarkStart w:id="9" w:name="_Toc224661438"/>
      <w:r>
        <w:t xml:space="preserve">Paso 1. </w:t>
      </w:r>
      <w:r w:rsidR="001E1B0C" w:rsidRPr="001E1B0C">
        <w:t>Acceso a la pantalla de Acceso</w:t>
      </w:r>
      <w:bookmarkEnd w:id="9"/>
    </w:p>
    <w:p w14:paraId="29E30D4C" w14:textId="4B74A99E" w:rsidR="001E1B0C" w:rsidRPr="001E1B0C" w:rsidRDefault="001E1B0C" w:rsidP="001E1B0C">
      <w:r w:rsidRPr="001E1B0C">
        <w:t xml:space="preserve">Acceda a la página principal del Portal ISBE. </w:t>
      </w:r>
    </w:p>
    <w:p w14:paraId="0681F4CE" w14:textId="0F1FF45C" w:rsidR="001E1B0C" w:rsidRPr="001E1B0C" w:rsidRDefault="00EF0BE9" w:rsidP="001E1B0C">
      <w:pPr>
        <w:rPr>
          <w:b/>
          <w:bCs/>
        </w:rPr>
      </w:pPr>
      <w:r w:rsidRPr="001E1B0C">
        <w:rPr>
          <w:noProof/>
          <w:lang w:val="es-ES_tradnl"/>
        </w:rPr>
        <w:drawing>
          <wp:anchor distT="0" distB="0" distL="114300" distR="114300" simplePos="0" relativeHeight="251668480" behindDoc="0" locked="0" layoutInCell="1" allowOverlap="1" wp14:anchorId="65291B94" wp14:editId="0A5CA4C4">
            <wp:simplePos x="0" y="0"/>
            <wp:positionH relativeFrom="column">
              <wp:posOffset>504190</wp:posOffset>
            </wp:positionH>
            <wp:positionV relativeFrom="paragraph">
              <wp:posOffset>437515</wp:posOffset>
            </wp:positionV>
            <wp:extent cx="5399405" cy="2138045"/>
            <wp:effectExtent l="0" t="0" r="0" b="0"/>
            <wp:wrapTopAndBottom/>
            <wp:docPr id="1917538655" name="Imagen 1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17538655" name="Imagen 13"/>
                    <pic:cNvPicPr/>
                  </pic:nvPicPr>
                  <pic:blipFill rotWithShape="1">
                    <a:blip r:embed="rId2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13937" b="15258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399405" cy="2138045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E1B0C" w:rsidRPr="001E1B0C">
        <w:t xml:space="preserve">Pulse el botón: </w:t>
      </w:r>
      <w:r w:rsidR="001E1B0C" w:rsidRPr="001E1B0C">
        <w:rPr>
          <w:b/>
          <w:bCs/>
        </w:rPr>
        <w:t>“Log in”</w:t>
      </w:r>
    </w:p>
    <w:p w14:paraId="42992E4B" w14:textId="1BEDDC0F" w:rsidR="001E1B0C" w:rsidRPr="001E1B0C" w:rsidRDefault="001E1B0C" w:rsidP="001E1B0C">
      <w:pPr>
        <w:rPr>
          <w:b/>
          <w:bCs/>
        </w:rPr>
      </w:pPr>
    </w:p>
    <w:p w14:paraId="0991DA93" w14:textId="703BC46F" w:rsidR="001E1B0C" w:rsidRPr="001E1B0C" w:rsidRDefault="001E1B0C" w:rsidP="001E1B0C"/>
    <w:p w14:paraId="3B7AFF63" w14:textId="77777777" w:rsidR="001E1B0C" w:rsidRPr="001E1B0C" w:rsidRDefault="001E1B0C" w:rsidP="001E1B0C"/>
    <w:p w14:paraId="78A44577" w14:textId="77777777" w:rsidR="001E1B0C" w:rsidRPr="001E1B0C" w:rsidRDefault="001E1B0C" w:rsidP="001E1B0C"/>
    <w:p w14:paraId="5109D187" w14:textId="77777777" w:rsidR="001E1B0C" w:rsidRPr="001E1B0C" w:rsidRDefault="001E1B0C" w:rsidP="001E1B0C"/>
    <w:p w14:paraId="00B80615" w14:textId="77777777" w:rsidR="001E1B0C" w:rsidRPr="001E1B0C" w:rsidRDefault="001E1B0C" w:rsidP="001E1B0C"/>
    <w:p w14:paraId="2ECE0588" w14:textId="77777777" w:rsidR="001E1B0C" w:rsidRPr="001E1B0C" w:rsidRDefault="001E1B0C" w:rsidP="001E1B0C"/>
    <w:p w14:paraId="11781F05" w14:textId="77777777" w:rsidR="001E1B0C" w:rsidRPr="001E1B0C" w:rsidRDefault="001E1B0C" w:rsidP="001E1B0C"/>
    <w:p w14:paraId="484ACC2C" w14:textId="2C3F346A" w:rsidR="001E1B0C" w:rsidRPr="001E1B0C" w:rsidRDefault="001E1B0C" w:rsidP="00CC3842">
      <w:pPr>
        <w:pStyle w:val="Ttulo2"/>
      </w:pPr>
      <w:bookmarkStart w:id="10" w:name="_Toc224661439"/>
      <w:r w:rsidRPr="001E1B0C">
        <w:lastRenderedPageBreak/>
        <w:t xml:space="preserve">Paso </w:t>
      </w:r>
      <w:r w:rsidR="00CC3842">
        <w:t>2</w:t>
      </w:r>
      <w:r w:rsidRPr="001E1B0C">
        <w:t xml:space="preserve">. Acceso a la pantalla de </w:t>
      </w:r>
      <w:proofErr w:type="spellStart"/>
      <w:r w:rsidRPr="001E1B0C">
        <w:t>Login</w:t>
      </w:r>
      <w:bookmarkEnd w:id="10"/>
      <w:proofErr w:type="spellEnd"/>
    </w:p>
    <w:p w14:paraId="78878727" w14:textId="77777777" w:rsidR="001E1B0C" w:rsidRPr="001E1B0C" w:rsidRDefault="001E1B0C" w:rsidP="001E1B0C">
      <w:r w:rsidRPr="001E1B0C">
        <w:t>En la pantalla de acceso encontrará la opción para autenticarse mediante certificado digital.</w:t>
      </w:r>
    </w:p>
    <w:p w14:paraId="0258D4D7" w14:textId="6C96B8F3" w:rsidR="001E1B0C" w:rsidRPr="001E1B0C" w:rsidRDefault="001E1B0C" w:rsidP="001E1B0C">
      <w:r w:rsidRPr="001E1B0C">
        <w:t xml:space="preserve">Pulse el botón: </w:t>
      </w:r>
      <w:r w:rsidRPr="001E1B0C">
        <w:rPr>
          <w:b/>
          <w:bCs/>
        </w:rPr>
        <w:t>“Certificado”</w:t>
      </w:r>
    </w:p>
    <w:p w14:paraId="0E0AAC26" w14:textId="63CC88A0" w:rsidR="00CC3842" w:rsidRDefault="00CC3842" w:rsidP="001E1B0C">
      <w:pPr>
        <w:rPr>
          <w:lang w:val="es-ES_tradnl"/>
        </w:rPr>
      </w:pPr>
      <w:r w:rsidRPr="001E1B0C">
        <w:rPr>
          <w:noProof/>
          <w:lang w:val="es-ES_tradnl"/>
        </w:rPr>
        <w:drawing>
          <wp:anchor distT="0" distB="0" distL="114300" distR="114300" simplePos="0" relativeHeight="251669504" behindDoc="0" locked="0" layoutInCell="1" allowOverlap="1" wp14:anchorId="15CC2218" wp14:editId="1BCC944F">
            <wp:simplePos x="0" y="0"/>
            <wp:positionH relativeFrom="column">
              <wp:posOffset>504190</wp:posOffset>
            </wp:positionH>
            <wp:positionV relativeFrom="paragraph">
              <wp:posOffset>231775</wp:posOffset>
            </wp:positionV>
            <wp:extent cx="5399405" cy="2422525"/>
            <wp:effectExtent l="0" t="0" r="0" b="3175"/>
            <wp:wrapTopAndBottom/>
            <wp:docPr id="2056802457" name="Imagen 1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56802457" name="Imagen 14"/>
                    <pic:cNvPicPr/>
                  </pic:nvPicPr>
                  <pic:blipFill>
                    <a:blip r:embed="rId2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1184" b="1184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399405" cy="2422525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67B9B1F9" w14:textId="4AF8F9D7" w:rsidR="00CC3842" w:rsidRDefault="00CC3842" w:rsidP="001E1B0C">
      <w:pPr>
        <w:rPr>
          <w:lang w:val="es-ES_tradnl"/>
        </w:rPr>
      </w:pPr>
    </w:p>
    <w:p w14:paraId="3B03D68C" w14:textId="4F329D62" w:rsidR="001E1B0C" w:rsidRPr="001E1B0C" w:rsidRDefault="001E1B0C" w:rsidP="001E1B0C">
      <w:pPr>
        <w:rPr>
          <w:lang w:val="es-ES_tradnl"/>
        </w:rPr>
      </w:pPr>
    </w:p>
    <w:p w14:paraId="1D4A9E04" w14:textId="60080986" w:rsidR="001E1B0C" w:rsidRPr="001E1B0C" w:rsidRDefault="001E1B0C" w:rsidP="00CC3842">
      <w:pPr>
        <w:pStyle w:val="Ttulo2"/>
      </w:pPr>
      <w:bookmarkStart w:id="11" w:name="_Toc224661440"/>
      <w:r w:rsidRPr="001E1B0C">
        <w:t xml:space="preserve">Paso </w:t>
      </w:r>
      <w:r w:rsidR="009B690B">
        <w:t>2b</w:t>
      </w:r>
      <w:r w:rsidRPr="001E1B0C">
        <w:t>. Selección del Certificado</w:t>
      </w:r>
      <w:bookmarkEnd w:id="11"/>
    </w:p>
    <w:p w14:paraId="529CBB2C" w14:textId="77777777" w:rsidR="001E1B0C" w:rsidRPr="001E1B0C" w:rsidRDefault="001E1B0C" w:rsidP="001E1B0C">
      <w:r w:rsidRPr="001E1B0C">
        <w:t>El navegador mostrará una ventana emergente con los certificados digitales instalados en su equipo.</w:t>
      </w:r>
    </w:p>
    <w:p w14:paraId="61C557E8" w14:textId="77777777" w:rsidR="001E1B0C" w:rsidRPr="001E1B0C" w:rsidRDefault="001E1B0C" w:rsidP="001E1B0C">
      <w:r w:rsidRPr="001E1B0C">
        <w:t>Seleccione el mismo certificado utilizado durante el proceso de registro (certificado de representante de persona jurídica).</w:t>
      </w:r>
    </w:p>
    <w:p w14:paraId="6ACA3FB6" w14:textId="77777777" w:rsidR="001E1B0C" w:rsidRPr="001E1B0C" w:rsidRDefault="001E1B0C" w:rsidP="001E1B0C">
      <w:r w:rsidRPr="001E1B0C">
        <w:t xml:space="preserve">Pulse </w:t>
      </w:r>
      <w:r w:rsidRPr="001E1B0C">
        <w:rPr>
          <w:b/>
          <w:bCs/>
        </w:rPr>
        <w:t>Aceptar</w:t>
      </w:r>
      <w:r w:rsidRPr="001E1B0C">
        <w:t>.</w:t>
      </w:r>
    </w:p>
    <w:p w14:paraId="42D7C4EB" w14:textId="64AED640" w:rsidR="00CC3842" w:rsidRDefault="00CC3842" w:rsidP="001E1B0C">
      <w:pPr>
        <w:rPr>
          <w:lang w:val="es-ES_tradnl"/>
        </w:rPr>
      </w:pPr>
      <w:r w:rsidRPr="001E1B0C">
        <w:rPr>
          <w:noProof/>
          <w:lang w:val="es-ES_tradnl"/>
        </w:rPr>
        <w:drawing>
          <wp:anchor distT="0" distB="0" distL="114300" distR="114300" simplePos="0" relativeHeight="251670528" behindDoc="0" locked="0" layoutInCell="1" allowOverlap="1" wp14:anchorId="0E2C80DF" wp14:editId="373043C5">
            <wp:simplePos x="0" y="0"/>
            <wp:positionH relativeFrom="column">
              <wp:posOffset>1609725</wp:posOffset>
            </wp:positionH>
            <wp:positionV relativeFrom="paragraph">
              <wp:posOffset>269038</wp:posOffset>
            </wp:positionV>
            <wp:extent cx="3189600" cy="1861200"/>
            <wp:effectExtent l="0" t="0" r="0" b="5715"/>
            <wp:wrapTopAndBottom/>
            <wp:docPr id="1521286484" name="Imagen 17" descr="Interfaz de usuario gráfica, Texto, Aplicación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21286484" name="Imagen 17" descr="Interfaz de usuario gráfica, Texto, Aplicación&#10;&#10;El contenido generado por IA puede ser incorrecto."/>
                    <pic:cNvPicPr/>
                  </pic:nvPicPr>
                  <pic:blipFill>
                    <a:blip r:embed="rId1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189600" cy="18612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23951E9E" w14:textId="23FD8AAB" w:rsidR="00CC3842" w:rsidRDefault="00CC3842" w:rsidP="001E1B0C">
      <w:pPr>
        <w:rPr>
          <w:lang w:val="es-ES_tradnl"/>
        </w:rPr>
      </w:pPr>
    </w:p>
    <w:p w14:paraId="6BFB208D" w14:textId="7C264EED" w:rsidR="001E1B0C" w:rsidRPr="001E1B0C" w:rsidRDefault="001E1B0C" w:rsidP="001E1B0C">
      <w:pPr>
        <w:rPr>
          <w:lang w:val="es-ES_tradnl"/>
        </w:rPr>
      </w:pPr>
    </w:p>
    <w:p w14:paraId="1C1CAF98" w14:textId="77777777" w:rsidR="001E1B0C" w:rsidRPr="001E1B0C" w:rsidRDefault="001E1B0C" w:rsidP="001E1B0C">
      <w:r w:rsidRPr="001E1B0C">
        <w:lastRenderedPageBreak/>
        <w:t>El sistema validará automáticamente:</w:t>
      </w:r>
    </w:p>
    <w:p w14:paraId="13892321" w14:textId="77777777" w:rsidR="001E1B0C" w:rsidRPr="001E1B0C" w:rsidRDefault="001E1B0C" w:rsidP="001E1B0C">
      <w:pPr>
        <w:numPr>
          <w:ilvl w:val="0"/>
          <w:numId w:val="8"/>
        </w:numPr>
      </w:pPr>
      <w:r w:rsidRPr="001E1B0C">
        <w:t>Que el certificado es válido.</w:t>
      </w:r>
    </w:p>
    <w:p w14:paraId="0F15525A" w14:textId="77777777" w:rsidR="001E1B0C" w:rsidRPr="001E1B0C" w:rsidRDefault="001E1B0C" w:rsidP="001E1B0C">
      <w:pPr>
        <w:numPr>
          <w:ilvl w:val="0"/>
          <w:numId w:val="8"/>
        </w:numPr>
      </w:pPr>
      <w:r w:rsidRPr="001E1B0C">
        <w:t>Que no está caducado ni revocado.</w:t>
      </w:r>
    </w:p>
    <w:p w14:paraId="4005045D" w14:textId="77777777" w:rsidR="001E1B0C" w:rsidRPr="001E1B0C" w:rsidRDefault="001E1B0C" w:rsidP="001E1B0C">
      <w:pPr>
        <w:numPr>
          <w:ilvl w:val="0"/>
          <w:numId w:val="8"/>
        </w:numPr>
      </w:pPr>
      <w:r w:rsidRPr="001E1B0C">
        <w:t>Que el usuario está registrado en ISBE.</w:t>
      </w:r>
    </w:p>
    <w:p w14:paraId="1B852A12" w14:textId="77777777" w:rsidR="001E1B0C" w:rsidRPr="001E1B0C" w:rsidRDefault="001E1B0C" w:rsidP="001E1B0C">
      <w:pPr>
        <w:numPr>
          <w:ilvl w:val="0"/>
          <w:numId w:val="8"/>
        </w:numPr>
      </w:pPr>
      <w:r w:rsidRPr="001E1B0C">
        <w:t>Que el certificado corresponde a un usuario adherido correctamente al sistema.</w:t>
      </w:r>
    </w:p>
    <w:p w14:paraId="5EABB68D" w14:textId="77777777" w:rsidR="001E1B0C" w:rsidRPr="001E1B0C" w:rsidRDefault="001E1B0C" w:rsidP="001E1B0C">
      <w:r w:rsidRPr="001E1B0C">
        <w:t>Si la validación es correcta, el acceso será concedido automáticamente.</w:t>
      </w:r>
    </w:p>
    <w:p w14:paraId="7C871A08" w14:textId="77777777" w:rsidR="001E1B0C" w:rsidRDefault="001E1B0C" w:rsidP="001E1B0C"/>
    <w:p w14:paraId="17E4561C" w14:textId="77777777" w:rsidR="00CC3842" w:rsidRPr="001E1B0C" w:rsidRDefault="00CC3842" w:rsidP="001E1B0C"/>
    <w:p w14:paraId="65FEAACD" w14:textId="6778CECD" w:rsidR="001E1B0C" w:rsidRPr="001E1B0C" w:rsidRDefault="001E1B0C" w:rsidP="00CC3842">
      <w:pPr>
        <w:pStyle w:val="Ttulo2"/>
      </w:pPr>
      <w:bookmarkStart w:id="12" w:name="_Toc224661441"/>
      <w:r w:rsidRPr="001E1B0C">
        <w:t xml:space="preserve">Paso </w:t>
      </w:r>
      <w:r w:rsidR="009B690B">
        <w:t>3</w:t>
      </w:r>
      <w:r w:rsidRPr="001E1B0C">
        <w:t>. Acceso al Área Privada</w:t>
      </w:r>
      <w:bookmarkEnd w:id="12"/>
    </w:p>
    <w:p w14:paraId="75EB6B16" w14:textId="77777777" w:rsidR="001E1B0C" w:rsidRPr="001E1B0C" w:rsidRDefault="001E1B0C" w:rsidP="001E1B0C">
      <w:r w:rsidRPr="001E1B0C">
        <w:t>Una vez validada la identidad, el sistema redirigirá al usuario al área privada del Portal ISBE.</w:t>
      </w:r>
    </w:p>
    <w:p w14:paraId="63782B6B" w14:textId="77777777" w:rsidR="001E1B0C" w:rsidRPr="001E1B0C" w:rsidRDefault="001E1B0C" w:rsidP="001E1B0C">
      <w:pPr>
        <w:rPr>
          <w:lang w:val="es-ES_tradnl"/>
        </w:rPr>
      </w:pPr>
      <w:r w:rsidRPr="001E1B0C">
        <w:rPr>
          <w:noProof/>
          <w:lang w:val="es-ES_tradnl"/>
        </w:rPr>
        <w:drawing>
          <wp:anchor distT="0" distB="0" distL="114300" distR="114300" simplePos="0" relativeHeight="251671552" behindDoc="0" locked="0" layoutInCell="1" allowOverlap="1" wp14:anchorId="4E57B7FF" wp14:editId="529EF52B">
            <wp:simplePos x="0" y="0"/>
            <wp:positionH relativeFrom="column">
              <wp:align>center</wp:align>
            </wp:positionH>
            <wp:positionV relativeFrom="paragraph">
              <wp:posOffset>100965</wp:posOffset>
            </wp:positionV>
            <wp:extent cx="5400000" cy="3042000"/>
            <wp:effectExtent l="0" t="0" r="0" b="6350"/>
            <wp:wrapTopAndBottom/>
            <wp:docPr id="372093989" name="Imagen 1" descr="Interfaz de usuario gráfica, Sitio web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72093989" name="Imagen 1" descr="Interfaz de usuario gráfica, Sitio web&#10;&#10;El contenido generado por IA puede ser incorrecto."/>
                    <pic:cNvPicPr/>
                  </pic:nvPicPr>
                  <pic:blipFill>
                    <a:blip r:embed="rId2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00000" cy="30420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6171C048" w14:textId="77777777" w:rsidR="009B2742" w:rsidRPr="00B9649C" w:rsidRDefault="009B2742" w:rsidP="009B2742">
      <w:pPr>
        <w:rPr>
          <w:lang w:val="es-ES_tradnl"/>
        </w:rPr>
      </w:pPr>
    </w:p>
    <w:sectPr w:rsidR="009B2742" w:rsidRPr="00B9649C" w:rsidSect="00561A6E">
      <w:headerReference w:type="default" r:id="rId28"/>
      <w:footerReference w:type="default" r:id="rId29"/>
      <w:headerReference w:type="first" r:id="rId30"/>
      <w:footerReference w:type="first" r:id="rId31"/>
      <w:pgSz w:w="11906" w:h="16838"/>
      <w:pgMar w:top="1474" w:right="907" w:bottom="1474" w:left="907" w:header="459" w:footer="22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CFB1B08" w14:textId="77777777" w:rsidR="00A272A8" w:rsidRDefault="00A272A8" w:rsidP="00F165FF">
      <w:pPr>
        <w:spacing w:after="0" w:line="240" w:lineRule="auto"/>
      </w:pPr>
      <w:r>
        <w:separator/>
      </w:r>
    </w:p>
  </w:endnote>
  <w:endnote w:type="continuationSeparator" w:id="0">
    <w:p w14:paraId="333085F0" w14:textId="77777777" w:rsidR="00A272A8" w:rsidRDefault="00A272A8" w:rsidP="00F165FF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Inter">
    <w:panose1 w:val="02000503000000020004"/>
    <w:charset w:val="00"/>
    <w:family w:val="auto"/>
    <w:pitch w:val="variable"/>
    <w:sig w:usb0="E00002FF" w:usb1="1200A1FF" w:usb2="00000000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Times New Roman (Cuerpo en alfa">
    <w:altName w:val="Times New Roman"/>
    <w:panose1 w:val="020B0604020202020204"/>
    <w:charset w:val="00"/>
    <w:family w:val="roman"/>
    <w:pitch w:val="default"/>
  </w:font>
  <w:font w:name="Yu Mincho">
    <w:panose1 w:val="02020400000000000000"/>
    <w:charset w:val="80"/>
    <w:family w:val="roman"/>
    <w:pitch w:val="variable"/>
    <w:sig w:usb0="800002E7" w:usb1="2AC7FCFF" w:usb2="00000012" w:usb3="00000000" w:csb0="0002009F" w:csb1="00000000"/>
  </w:font>
  <w:font w:name="Helvetica">
    <w:panose1 w:val="00000000000000000000"/>
    <w:charset w:val="00"/>
    <w:family w:val="auto"/>
    <w:pitch w:val="variable"/>
    <w:sig w:usb0="E00002FF" w:usb1="5000785B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Style w:val="Nmerodepgina"/>
      </w:rPr>
      <w:id w:val="1319075725"/>
      <w:docPartObj>
        <w:docPartGallery w:val="Page Numbers (Bottom of Page)"/>
        <w:docPartUnique/>
      </w:docPartObj>
    </w:sdtPr>
    <w:sdtContent>
      <w:p w14:paraId="521101A3" w14:textId="3B6B8812" w:rsidR="00C54584" w:rsidRDefault="00C54584" w:rsidP="00247D59">
        <w:pPr>
          <w:pStyle w:val="Piedepgina"/>
          <w:framePr w:wrap="none" w:vAnchor="text" w:hAnchor="margin" w:xAlign="right" w:y="1"/>
          <w:rPr>
            <w:rStyle w:val="Nmerodepgina"/>
          </w:rPr>
        </w:pPr>
        <w:r>
          <w:rPr>
            <w:rStyle w:val="Nmerodepgina"/>
          </w:rPr>
          <w:fldChar w:fldCharType="begin"/>
        </w:r>
        <w:r>
          <w:rPr>
            <w:rStyle w:val="Nmerodepgina"/>
          </w:rPr>
          <w:instrText xml:space="preserve"> PAGE </w:instrText>
        </w:r>
        <w:r>
          <w:rPr>
            <w:rStyle w:val="Nmerodepgina"/>
          </w:rPr>
          <w:fldChar w:fldCharType="separate"/>
        </w:r>
        <w:r>
          <w:rPr>
            <w:rStyle w:val="Nmerodepgina"/>
          </w:rPr>
          <w:fldChar w:fldCharType="end"/>
        </w:r>
      </w:p>
    </w:sdtContent>
  </w:sdt>
  <w:p w14:paraId="2C9681F9" w14:textId="77777777" w:rsidR="00C54584" w:rsidRDefault="00C54584" w:rsidP="00C54584">
    <w:pPr>
      <w:pStyle w:val="Piedepgina"/>
      <w:ind w:right="360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721BF3B" w14:textId="77777777" w:rsidR="000B11AD" w:rsidRDefault="000B11AD" w:rsidP="00895943">
    <w:pPr>
      <w:pStyle w:val="Piedepgina"/>
      <w:ind w:right="360"/>
    </w:pPr>
  </w:p>
  <w:tbl>
    <w:tblPr>
      <w:tblStyle w:val="Tablaconcuadrcula"/>
      <w:tblpPr w:leftFromText="142" w:rightFromText="142" w:vertAnchor="page" w:horzAnchor="margin" w:tblpY="15537"/>
      <w:tblOverlap w:val="never"/>
      <w:tblW w:w="10086" w:type="dxa"/>
      <w:tblBorders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10086"/>
    </w:tblGrid>
    <w:tr w:rsidR="006E5D0D" w14:paraId="3AD758B0" w14:textId="77777777" w:rsidTr="00EF6997">
      <w:trPr>
        <w:trHeight w:val="837"/>
      </w:trPr>
      <w:tc>
        <w:tcPr>
          <w:tcW w:w="10086" w:type="dxa"/>
          <w:vAlign w:val="bottom"/>
        </w:tcPr>
        <w:p w14:paraId="3B645201" w14:textId="5B72E67E" w:rsidR="006E5D0D" w:rsidRDefault="006E5D0D" w:rsidP="00EC5F29">
          <w:pPr>
            <w:pStyle w:val="Piedepgina"/>
            <w:tabs>
              <w:tab w:val="clear" w:pos="4252"/>
              <w:tab w:val="clear" w:pos="8504"/>
              <w:tab w:val="right" w:pos="10638"/>
            </w:tabs>
            <w:ind w:right="360"/>
            <w:jc w:val="center"/>
          </w:pPr>
          <w:r>
            <w:rPr>
              <w:noProof/>
              <w:lang w:val="es-ES_tradnl"/>
            </w:rPr>
            <w:drawing>
              <wp:anchor distT="0" distB="0" distL="114300" distR="114300" simplePos="0" relativeHeight="251685888" behindDoc="0" locked="0" layoutInCell="1" allowOverlap="0" wp14:anchorId="1AB45E9E" wp14:editId="66F2D127">
                <wp:simplePos x="0" y="0"/>
                <wp:positionH relativeFrom="column">
                  <wp:posOffset>-66040</wp:posOffset>
                </wp:positionH>
                <wp:positionV relativeFrom="page">
                  <wp:posOffset>194310</wp:posOffset>
                </wp:positionV>
                <wp:extent cx="6393815" cy="340995"/>
                <wp:effectExtent l="0" t="0" r="0" b="1905"/>
                <wp:wrapNone/>
                <wp:docPr id="450886002" name="Imagen 2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094322978" name="Imagen 2094322978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6393815" cy="34099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>
            <w:rPr>
              <w:noProof/>
              <w:lang w:val="es-ES_tradnl"/>
            </w:rPr>
            <mc:AlternateContent>
              <mc:Choice Requires="wps">
                <w:drawing>
                  <wp:anchor distT="0" distB="0" distL="114300" distR="114300" simplePos="0" relativeHeight="251684864" behindDoc="0" locked="0" layoutInCell="1" allowOverlap="1" wp14:anchorId="727225C9" wp14:editId="1243F8E2">
                    <wp:simplePos x="0" y="0"/>
                    <wp:positionH relativeFrom="column">
                      <wp:align>left</wp:align>
                    </wp:positionH>
                    <wp:positionV relativeFrom="page">
                      <wp:posOffset>9829165</wp:posOffset>
                    </wp:positionV>
                    <wp:extent cx="6984000" cy="0"/>
                    <wp:effectExtent l="0" t="0" r="13970" b="12700"/>
                    <wp:wrapNone/>
                    <wp:docPr id="130367963" name="Conector recto 2"/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CnPr/>
                          <wps:spPr>
                            <a:xfrm>
                              <a:off x="0" y="0"/>
                              <a:ext cx="6984000" cy="0"/>
                            </a:xfrm>
                            <a:prstGeom prst="line">
                              <a:avLst/>
                            </a:prstGeom>
                            <a:ln w="15875">
                              <a:solidFill>
                                <a:schemeClr val="tx1"/>
                              </a:solidFill>
                            </a:ln>
                          </wps:spPr>
                          <wps:style>
                            <a:lnRef idx="2">
                              <a:schemeClr val="dk1"/>
                            </a:lnRef>
                            <a:fillRef idx="0">
                              <a:schemeClr val="dk1"/>
                            </a:fillRef>
                            <a:effectRef idx="1">
                              <a:schemeClr val="dk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</a:graphicData>
                    </a:graphic>
                    <wp14:sizeRelH relativeFrom="margin">
                      <wp14:pctWidth>0</wp14:pctWidth>
                    </wp14:sizeRelH>
                  </wp:anchor>
                </w:drawing>
              </mc:Choice>
              <mc:Fallback xmlns:a14="http://schemas.microsoft.com/office/drawing/2010/main" xmlns:pic="http://schemas.openxmlformats.org/drawingml/2006/picture" xmlns:a="http://schemas.openxmlformats.org/drawingml/2006/main">
                <w:pict>
                  <v:line id="Conector recto 2" style="position:absolute;z-index:251684864;visibility:visible;mso-wrap-style:square;mso-width-percent:0;mso-wrap-distance-left:9pt;mso-wrap-distance-top:0;mso-wrap-distance-right:9pt;mso-wrap-distance-bottom:0;mso-position-horizontal:left;mso-position-horizontal-relative:text;mso-position-vertical:absolute;mso-position-vertical-relative:page;mso-width-percent:0;mso-width-relative:margin" o:spid="_x0000_s1026" strokecolor="black [3213]" strokeweight="1.25pt" from="0,773.95pt" to="549.9pt,773.95pt" w14:anchorId="4986968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gr7bugEAANIDAAAOAAAAZHJzL2Uyb0RvYy54bWysU01v3CAQvVfqf0Dcu/aumnRrrTeHROml&#10;aqN+/ACChzUKMAjo2vvvO+BdO2qrHKpcMAzvvZk3jHc3ozXsCCFqdC1fr2rOwEnstDu0/OeP+3db&#10;zmISrhMGHbT8BJHf7N++2Q2+gQ32aDoIjERcbAbf8j4l31RVlD1YEVfowdGlwmBFomM4VF0QA6lb&#10;U23q+roaMHQ+oIQYKXo3XfJ90VcKZPqqVITETMuptlTWUNbHvFb7nWgOQfhey3MZ4j+qsEI7SjpL&#10;3Ykk2K+g/5KyWgaMqNJKoq1QKS2heCA36/oPN9974aF4oeZEP7cpvp6s/HK8dQ+B2jD42ET/ELKL&#10;UQWbv1QfG0uzTnOzYExMUvD64/Z9XVNP5eWuWog+xPQJ0LK8abnRLvsQjTh+jomSEfQCyWHj2EDT&#10;c7X9cFVgEY3u7rUx+bLMAtyawI6CXjGN6/xqpPAMRSfjKLiYKLt0MjDpfwPFdEdlb6YEeb4Wze7p&#10;omkcITNFUfaZVL9MOmMzDcrMzcT1y8QZXTKiSzPRaofhX+TFvprwF9eT12z7EbtTedLSDhqc0q3z&#10;kOfJfH4u9OVX3P8GAAD//wMAUEsDBBQABgAIAAAAIQCXdupZ4wAAABABAAAPAAAAZHJzL2Rvd25y&#10;ZXYueG1sTI9PS8NAEMXvgt9hGcGb3VhqbdJsiiilFA/i+ge8bbPTJDS7G7LTNv32Tg9SLwPzHvPm&#10;/fLF4FpxwD42wSu4HyUg0JfBNr5S8PmxvJuBiGS8NW3wqOCEERbF9VVuMhuO/h0PmirBIT5mRkFN&#10;1GVSxrJGZ+IodOjZ24beGeK1r6TtzZHDXSvHSTKVzjSeP9Smw+cay53eOwXLNx2/x5OZXq3114pe&#10;t+vdiX6Uur0ZXuY8nuYgCAe6XMCZgftDwcU2Ye9tFK0CpiFWHyaPKYizn6QpA23+NFnk8j9I8QsA&#10;AP//AwBQSwECLQAUAAYACAAAACEAtoM4kv4AAADhAQAAEwAAAAAAAAAAAAAAAAAAAAAAW0NvbnRl&#10;bnRfVHlwZXNdLnhtbFBLAQItABQABgAIAAAAIQA4/SH/1gAAAJQBAAALAAAAAAAAAAAAAAAAAC8B&#10;AABfcmVscy8ucmVsc1BLAQItABQABgAIAAAAIQCdgr7bugEAANIDAAAOAAAAAAAAAAAAAAAAAC4C&#10;AABkcnMvZTJvRG9jLnhtbFBLAQItABQABgAIAAAAIQCXdupZ4wAAABABAAAPAAAAAAAAAAAAAAAA&#10;ABQEAABkcnMvZG93bnJldi54bWxQSwUGAAAAAAQABADzAAAAJAUAAAAA&#10;">
                    <v:stroke joinstyle="miter"/>
                    <w10:wrap anchory="page"/>
                  </v:line>
                </w:pict>
              </mc:Fallback>
            </mc:AlternateContent>
          </w:r>
        </w:p>
      </w:tc>
    </w:tr>
  </w:tbl>
  <w:p w14:paraId="7AAEDA28" w14:textId="77777777" w:rsidR="000B11AD" w:rsidRDefault="000B11AD" w:rsidP="006E5D0D">
    <w:pPr>
      <w:pStyle w:val="Piedepgina"/>
      <w:ind w:right="360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aconcuadrcula"/>
      <w:tblW w:w="0" w:type="auto"/>
      <w:tblInd w:w="-5" w:type="dxa"/>
      <w:tblBorders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9392"/>
      <w:gridCol w:w="695"/>
    </w:tblGrid>
    <w:tr w:rsidR="00C62DFB" w14:paraId="3A76ECF4" w14:textId="77777777" w:rsidTr="004E4A76">
      <w:trPr>
        <w:trHeight w:val="794"/>
      </w:trPr>
      <w:tc>
        <w:tcPr>
          <w:tcW w:w="9392" w:type="dxa"/>
          <w:vAlign w:val="bottom"/>
        </w:tcPr>
        <w:p w14:paraId="77761C16" w14:textId="364F5E41" w:rsidR="00C62DFB" w:rsidRDefault="00C54584" w:rsidP="001B0F30">
          <w:pPr>
            <w:pStyle w:val="Piedepgina"/>
            <w:tabs>
              <w:tab w:val="clear" w:pos="4252"/>
              <w:tab w:val="clear" w:pos="8504"/>
              <w:tab w:val="right" w:pos="10638"/>
            </w:tabs>
            <w:ind w:right="360"/>
          </w:pPr>
          <w:r>
            <w:rPr>
              <w:noProof/>
              <w:lang w:val="es-ES_tradnl"/>
            </w:rPr>
            <mc:AlternateContent>
              <mc:Choice Requires="wps">
                <w:drawing>
                  <wp:anchor distT="0" distB="0" distL="114300" distR="114300" simplePos="0" relativeHeight="251671552" behindDoc="0" locked="0" layoutInCell="1" allowOverlap="1" wp14:anchorId="615C2617" wp14:editId="3F831A53">
                    <wp:simplePos x="0" y="0"/>
                    <wp:positionH relativeFrom="column">
                      <wp:align>left</wp:align>
                    </wp:positionH>
                    <wp:positionV relativeFrom="page">
                      <wp:posOffset>9829165</wp:posOffset>
                    </wp:positionV>
                    <wp:extent cx="6984000" cy="0"/>
                    <wp:effectExtent l="0" t="0" r="13970" b="12700"/>
                    <wp:wrapNone/>
                    <wp:docPr id="1031311802" name="Conector recto 2"/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CnPr/>
                          <wps:spPr>
                            <a:xfrm>
                              <a:off x="0" y="0"/>
                              <a:ext cx="6984000" cy="0"/>
                            </a:xfrm>
                            <a:prstGeom prst="line">
                              <a:avLst/>
                            </a:prstGeom>
                            <a:ln w="15875">
                              <a:solidFill>
                                <a:schemeClr val="tx1"/>
                              </a:solidFill>
                            </a:ln>
                          </wps:spPr>
                          <wps:style>
                            <a:lnRef idx="2">
                              <a:schemeClr val="dk1"/>
                            </a:lnRef>
                            <a:fillRef idx="0">
                              <a:schemeClr val="dk1"/>
                            </a:fillRef>
                            <a:effectRef idx="1">
                              <a:schemeClr val="dk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</a:graphicData>
                    </a:graphic>
                    <wp14:sizeRelH relativeFrom="margin">
                      <wp14:pctWidth>0</wp14:pctWidth>
                    </wp14:sizeRelH>
                  </wp:anchor>
                </w:drawing>
              </mc:Choice>
              <mc:Fallback xmlns:a14="http://schemas.microsoft.com/office/drawing/2010/main" xmlns:pic="http://schemas.openxmlformats.org/drawingml/2006/picture" xmlns:a="http://schemas.openxmlformats.org/drawingml/2006/main">
                <w:pict>
                  <v:line id="Conector recto 2" style="position:absolute;z-index:251671552;visibility:visible;mso-wrap-style:square;mso-width-percent:0;mso-wrap-distance-left:9pt;mso-wrap-distance-top:0;mso-wrap-distance-right:9pt;mso-wrap-distance-bottom:0;mso-position-horizontal:left;mso-position-horizontal-relative:text;mso-position-vertical:absolute;mso-position-vertical-relative:page;mso-width-percent:0;mso-width-relative:margin" o:spid="_x0000_s1026" strokecolor="black [3213]" strokeweight="1.25pt" from="0,773.95pt" to="549.9pt,773.95pt" w14:anchorId="259434A7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gr7bugEAANIDAAAOAAAAZHJzL2Uyb0RvYy54bWysU01v3CAQvVfqf0Dcu/aumnRrrTeHROml&#10;aqN+/ACChzUKMAjo2vvvO+BdO2qrHKpcMAzvvZk3jHc3ozXsCCFqdC1fr2rOwEnstDu0/OeP+3db&#10;zmISrhMGHbT8BJHf7N++2Q2+gQ32aDoIjERcbAbf8j4l31RVlD1YEVfowdGlwmBFomM4VF0QA6lb&#10;U23q+roaMHQ+oIQYKXo3XfJ90VcKZPqqVITETMuptlTWUNbHvFb7nWgOQfhey3MZ4j+qsEI7SjpL&#10;3Ykk2K+g/5KyWgaMqNJKoq1QKS2heCA36/oPN9974aF4oeZEP7cpvp6s/HK8dQ+B2jD42ET/ELKL&#10;UQWbv1QfG0uzTnOzYExMUvD64/Z9XVNP5eWuWog+xPQJ0LK8abnRLvsQjTh+jomSEfQCyWHj2EDT&#10;c7X9cFVgEY3u7rUx+bLMAtyawI6CXjGN6/xqpPAMRSfjKLiYKLt0MjDpfwPFdEdlb6YEeb4Wze7p&#10;omkcITNFUfaZVL9MOmMzDcrMzcT1y8QZXTKiSzPRaofhX+TFvprwF9eT12z7EbtTedLSDhqc0q3z&#10;kOfJfH4u9OVX3P8GAAD//wMAUEsDBBQABgAIAAAAIQCXdupZ4wAAABABAAAPAAAAZHJzL2Rvd25y&#10;ZXYueG1sTI9PS8NAEMXvgt9hGcGb3VhqbdJsiiilFA/i+ge8bbPTJDS7G7LTNv32Tg9SLwPzHvPm&#10;/fLF4FpxwD42wSu4HyUg0JfBNr5S8PmxvJuBiGS8NW3wqOCEERbF9VVuMhuO/h0PmirBIT5mRkFN&#10;1GVSxrJGZ+IodOjZ24beGeK1r6TtzZHDXSvHSTKVzjSeP9Smw+cay53eOwXLNx2/x5OZXq3114pe&#10;t+vdiX6Uur0ZXuY8nuYgCAe6XMCZgftDwcU2Ye9tFK0CpiFWHyaPKYizn6QpA23+NFnk8j9I8QsA&#10;AP//AwBQSwECLQAUAAYACAAAACEAtoM4kv4AAADhAQAAEwAAAAAAAAAAAAAAAAAAAAAAW0NvbnRl&#10;bnRfVHlwZXNdLnhtbFBLAQItABQABgAIAAAAIQA4/SH/1gAAAJQBAAALAAAAAAAAAAAAAAAAAC8B&#10;AABfcmVscy8ucmVsc1BLAQItABQABgAIAAAAIQCdgr7bugEAANIDAAAOAAAAAAAAAAAAAAAAAC4C&#10;AABkcnMvZTJvRG9jLnhtbFBLAQItABQABgAIAAAAIQCXdupZ4wAAABABAAAPAAAAAAAAAAAAAAAA&#10;ABQEAABkcnMvZG93bnJldi54bWxQSwUGAAAAAAQABADzAAAAJAUAAAAA&#10;">
                    <v:stroke joinstyle="miter"/>
                    <w10:wrap anchory="page"/>
                  </v:line>
                </w:pict>
              </mc:Fallback>
            </mc:AlternateContent>
          </w:r>
          <w:r w:rsidR="00C62DFB">
            <w:rPr>
              <w:noProof/>
              <w:lang w:val="es-ES_tradnl"/>
            </w:rPr>
            <w:drawing>
              <wp:anchor distT="0" distB="0" distL="114300" distR="114300" simplePos="0" relativeHeight="251679744" behindDoc="0" locked="0" layoutInCell="1" allowOverlap="0" wp14:anchorId="0A97AAFC" wp14:editId="115A1109">
                <wp:simplePos x="0" y="0"/>
                <wp:positionH relativeFrom="column">
                  <wp:posOffset>-7801</wp:posOffset>
                </wp:positionH>
                <wp:positionV relativeFrom="page">
                  <wp:posOffset>2178</wp:posOffset>
                </wp:positionV>
                <wp:extent cx="5479868" cy="293334"/>
                <wp:effectExtent l="0" t="0" r="0" b="0"/>
                <wp:wrapNone/>
                <wp:docPr id="1249524886" name="Imagen 2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094322978" name="Imagen 2094322978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6205194" cy="3321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695" w:type="dxa"/>
          <w:tcMar>
            <w:right w:w="0" w:type="dxa"/>
          </w:tcMar>
          <w:vAlign w:val="bottom"/>
        </w:tcPr>
        <w:sdt>
          <w:sdtPr>
            <w:rPr>
              <w:rStyle w:val="Nmerodepgina"/>
            </w:rPr>
            <w:id w:val="1491288101"/>
            <w:docPartObj>
              <w:docPartGallery w:val="Page Numbers (Bottom of Page)"/>
              <w:docPartUnique/>
            </w:docPartObj>
          </w:sdtPr>
          <w:sdtContent>
            <w:p w14:paraId="092062B2" w14:textId="2FCC254A" w:rsidR="00C62DFB" w:rsidRDefault="00636D05" w:rsidP="00DB3595">
              <w:pPr>
                <w:pStyle w:val="Piedepgina"/>
                <w:spacing w:after="120"/>
                <w:jc w:val="right"/>
              </w:pPr>
              <w:r>
                <w:rPr>
                  <w:rStyle w:val="Nmerodepgina"/>
                </w:rPr>
                <w:fldChar w:fldCharType="begin"/>
              </w:r>
              <w:r>
                <w:rPr>
                  <w:rStyle w:val="Nmerodepgina"/>
                </w:rPr>
                <w:instrText xml:space="preserve"> PAGE </w:instrText>
              </w:r>
              <w:r>
                <w:rPr>
                  <w:rStyle w:val="Nmerodepgina"/>
                </w:rPr>
                <w:fldChar w:fldCharType="separate"/>
              </w:r>
              <w:r>
                <w:rPr>
                  <w:rStyle w:val="Nmerodepgina"/>
                </w:rPr>
                <w:t>1</w:t>
              </w:r>
              <w:r>
                <w:rPr>
                  <w:rStyle w:val="Nmerodepgina"/>
                </w:rPr>
                <w:fldChar w:fldCharType="end"/>
              </w:r>
            </w:p>
          </w:sdtContent>
        </w:sdt>
      </w:tc>
    </w:tr>
  </w:tbl>
  <w:p w14:paraId="64FAD52E" w14:textId="706D4AF6" w:rsidR="00680799" w:rsidRDefault="00680799" w:rsidP="00A534CD">
    <w:pPr>
      <w:pStyle w:val="Piedepgina"/>
      <w:tabs>
        <w:tab w:val="clear" w:pos="4252"/>
        <w:tab w:val="clear" w:pos="8504"/>
        <w:tab w:val="right" w:pos="10638"/>
      </w:tabs>
      <w:ind w:right="360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163A83" w14:textId="77777777" w:rsidR="00376CE7" w:rsidRDefault="00376CE7" w:rsidP="00895943">
    <w:pPr>
      <w:pStyle w:val="Piedepgina"/>
      <w:ind w:right="360"/>
    </w:pPr>
    <w:r>
      <w:rPr>
        <w:noProof/>
        <w:lang w:val="es-ES_tradnl"/>
      </w:rPr>
      <mc:AlternateContent>
        <mc:Choice Requires="wps">
          <w:drawing>
            <wp:anchor distT="0" distB="0" distL="114300" distR="114300" simplePos="0" relativeHeight="251668480" behindDoc="0" locked="0" layoutInCell="1" allowOverlap="1" wp14:anchorId="34CF7407" wp14:editId="15A3127A">
              <wp:simplePos x="0" y="0"/>
              <wp:positionH relativeFrom="column">
                <wp:posOffset>0</wp:posOffset>
              </wp:positionH>
              <wp:positionV relativeFrom="paragraph">
                <wp:posOffset>-252095</wp:posOffset>
              </wp:positionV>
              <wp:extent cx="6984000" cy="0"/>
              <wp:effectExtent l="0" t="0" r="13970" b="12700"/>
              <wp:wrapNone/>
              <wp:docPr id="1900758854" name="Conector recto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6984000" cy="0"/>
                      </a:xfrm>
                      <a:prstGeom prst="line">
                        <a:avLst/>
                      </a:prstGeom>
                      <a:ln w="15875">
                        <a:solidFill>
                          <a:schemeClr val="tx1"/>
                        </a:solidFill>
                      </a:ln>
                    </wps:spPr>
                    <wps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 xmlns:a14="http://schemas.microsoft.com/office/drawing/2010/main" xmlns:pic="http://schemas.openxmlformats.org/drawingml/2006/picture" xmlns:a="http://schemas.openxmlformats.org/drawingml/2006/main">
          <w:pict>
            <v:line id="Conector recto 2" style="position:absolute;z-index:251668480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" o:spid="_x0000_s1026" strokecolor="black [3213]" strokeweight="1.25pt" from="0,-19.85pt" to="549.9pt,-19.85pt" w14:anchorId="5637570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gr7bugEAANIDAAAOAAAAZHJzL2Uyb0RvYy54bWysU01v3CAQvVfqf0Dcu/aumnRrrTeHROml&#10;aqN+/ACChzUKMAjo2vvvO+BdO2qrHKpcMAzvvZk3jHc3ozXsCCFqdC1fr2rOwEnstDu0/OeP+3db&#10;zmISrhMGHbT8BJHf7N++2Q2+gQ32aDoIjERcbAbf8j4l31RVlD1YEVfowdGlwmBFomM4VF0QA6lb&#10;U23q+roaMHQ+oIQYKXo3XfJ90VcKZPqqVITETMuptlTWUNbHvFb7nWgOQfhey3MZ4j+qsEI7SjpL&#10;3Ykk2K+g/5KyWgaMqNJKoq1QKS2heCA36/oPN9974aF4oeZEP7cpvp6s/HK8dQ+B2jD42ET/ELKL&#10;UQWbv1QfG0uzTnOzYExMUvD64/Z9XVNP5eWuWog+xPQJ0LK8abnRLvsQjTh+jomSEfQCyWHj2EDT&#10;c7X9cFVgEY3u7rUx+bLMAtyawI6CXjGN6/xqpPAMRSfjKLiYKLt0MjDpfwPFdEdlb6YEeb4Wze7p&#10;omkcITNFUfaZVL9MOmMzDcrMzcT1y8QZXTKiSzPRaofhX+TFvprwF9eT12z7EbtTedLSDhqc0q3z&#10;kOfJfH4u9OVX3P8GAAD//wMAUEsDBBQABgAIAAAAIQAdfHpj4wAAAA4BAAAPAAAAZHJzL2Rvd25y&#10;ZXYueG1sTI9PS8NAEMXvBb/DMoK3dmOV2qTZFFFKKR7E9Q9422anSWh2NmS3bfrtnYKgl4GZx3vz&#10;fvlycK04Yh8aTwpuJwkIpNLbhioFH++r8RxEiIasaT2hgjMGWBZXo9xk1p/oDY86VoJDKGRGQR1j&#10;l0kZyhqdCRPfIbG2870zkde+krY3Jw53rZwmyUw60xB/qE2HTzWWe31wClavOnxN7+d6vdGf6/iy&#10;2+zP8Vupm+vhecHjcQEi4hD/HHBh4P5QcLGtP5ANolXANFHB+C59AHGRkzRlnu3vSRa5/I9R/AAA&#10;AP//AwBQSwECLQAUAAYACAAAACEAtoM4kv4AAADhAQAAEwAAAAAAAAAAAAAAAAAAAAAAW0NvbnRl&#10;bnRfVHlwZXNdLnhtbFBLAQItABQABgAIAAAAIQA4/SH/1gAAAJQBAAALAAAAAAAAAAAAAAAAAC8B&#10;AABfcmVscy8ucmVsc1BLAQItABQABgAIAAAAIQCdgr7bugEAANIDAAAOAAAAAAAAAAAAAAAAAC4C&#10;AABkcnMvZTJvRG9jLnhtbFBLAQItABQABgAIAAAAIQAdfHpj4wAAAA4BAAAPAAAAAAAAAAAAAAAA&#10;ABQEAABkcnMvZG93bnJldi54bWxQSwUGAAAAAAQABADzAAAAJAUAAAAA&#10;">
              <v:stroke joinstyle="miter"/>
            </v:line>
          </w:pict>
        </mc:Fallback>
      </mc:AlternateContent>
    </w:r>
    <w:r>
      <w:rPr>
        <w:noProof/>
        <w:lang w:val="es-ES_tradnl"/>
      </w:rPr>
      <w:drawing>
        <wp:anchor distT="0" distB="0" distL="114300" distR="114300" simplePos="0" relativeHeight="251669504" behindDoc="0" locked="0" layoutInCell="1" allowOverlap="0" wp14:anchorId="2C08954F" wp14:editId="6054BA02">
          <wp:simplePos x="0" y="0"/>
          <wp:positionH relativeFrom="column">
            <wp:posOffset>0</wp:posOffset>
          </wp:positionH>
          <wp:positionV relativeFrom="page">
            <wp:posOffset>10038080</wp:posOffset>
          </wp:positionV>
          <wp:extent cx="6984000" cy="363600"/>
          <wp:effectExtent l="0" t="0" r="0" b="5080"/>
          <wp:wrapNone/>
          <wp:docPr id="1746409137" name="Imagen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094322978" name="Imagen 2094322978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6984000" cy="3636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F549E77" w14:textId="77777777" w:rsidR="00A272A8" w:rsidRDefault="00A272A8" w:rsidP="00F165FF">
      <w:pPr>
        <w:spacing w:after="0" w:line="240" w:lineRule="auto"/>
      </w:pPr>
      <w:r>
        <w:separator/>
      </w:r>
    </w:p>
  </w:footnote>
  <w:footnote w:type="continuationSeparator" w:id="0">
    <w:p w14:paraId="379B6155" w14:textId="77777777" w:rsidR="00A272A8" w:rsidRDefault="00A272A8" w:rsidP="00F165FF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caps/>
        <w:color w:val="0E2841" w:themeColor="text2"/>
        <w:sz w:val="20"/>
        <w:szCs w:val="20"/>
      </w:rPr>
      <w:alias w:val="Autor"/>
      <w:tag w:val=""/>
      <w:id w:val="-1701008461"/>
      <w:placeholder>
        <w:docPart w:val="2F770F960D4ADA4B8837F52CDE68B92C"/>
      </w:placeholder>
      <w:dataBinding w:prefixMappings="xmlns:ns0='http://purl.org/dc/elements/1.1/' xmlns:ns1='http://schemas.openxmlformats.org/package/2006/metadata/core-properties' " w:xpath="/ns1:coreProperties[1]/ns0:creator[1]" w:storeItemID="{6C3C8BC8-F283-45AE-878A-BAB7291924A1}"/>
      <w:text/>
    </w:sdtPr>
    <w:sdtContent>
      <w:p w14:paraId="3B1B80DF" w14:textId="580B0A48" w:rsidR="00B36F30" w:rsidRDefault="009C583B">
        <w:pPr>
          <w:pStyle w:val="Encabezado"/>
          <w:jc w:val="right"/>
          <w:rPr>
            <w:caps/>
            <w:color w:val="0E2841" w:themeColor="text2"/>
            <w:sz w:val="20"/>
            <w:szCs w:val="20"/>
          </w:rPr>
        </w:pPr>
        <w:r>
          <w:rPr>
            <w:caps/>
            <w:color w:val="0E2841" w:themeColor="text2"/>
            <w:sz w:val="20"/>
            <w:szCs w:val="20"/>
          </w:rPr>
          <w:t>ISBE</w:t>
        </w:r>
      </w:p>
    </w:sdtContent>
  </w:sdt>
  <w:sdt>
    <w:sdtPr>
      <w:rPr>
        <w:caps/>
        <w:color w:val="0E2841" w:themeColor="text2"/>
        <w:sz w:val="20"/>
        <w:szCs w:val="20"/>
      </w:rPr>
      <w:alias w:val="Fecha"/>
      <w:tag w:val="Fecha"/>
      <w:id w:val="-304078227"/>
      <w:placeholder>
        <w:docPart w:val="79412AEAD0EE9F418053850129A95973"/>
      </w:placeholder>
      <w:dataBinding w:prefixMappings="xmlns:ns0='http://schemas.microsoft.com/office/2006/coverPageProps' " w:xpath="/ns0:CoverPageProperties[1]/ns0:PublishDate[1]" w:storeItemID="{55AF091B-3C7A-41E3-B477-F2FDAA23CFDA}"/>
      <w:date w:fullDate="2026-02-24T00:00:00Z">
        <w:dateFormat w:val="d-M-yy"/>
        <w:lid w:val="es-ES"/>
        <w:storeMappedDataAs w:val="dateTime"/>
        <w:calendar w:val="gregorian"/>
      </w:date>
    </w:sdtPr>
    <w:sdtContent>
      <w:p w14:paraId="292BB664" w14:textId="341E8440" w:rsidR="00B36F30" w:rsidRDefault="009C583B">
        <w:pPr>
          <w:pStyle w:val="Encabezado"/>
          <w:jc w:val="right"/>
          <w:rPr>
            <w:caps/>
            <w:color w:val="0E2841" w:themeColor="text2"/>
            <w:sz w:val="20"/>
            <w:szCs w:val="20"/>
          </w:rPr>
        </w:pPr>
        <w:r>
          <w:rPr>
            <w:caps/>
            <w:color w:val="0E2841" w:themeColor="text2"/>
            <w:sz w:val="20"/>
            <w:szCs w:val="20"/>
          </w:rPr>
          <w:t>24-2-26</w:t>
        </w:r>
      </w:p>
    </w:sdtContent>
  </w:sdt>
  <w:p w14:paraId="0D00E9D5" w14:textId="4B22B8C2" w:rsidR="00B36F30" w:rsidRDefault="00000000">
    <w:pPr>
      <w:pStyle w:val="Encabezado"/>
      <w:jc w:val="center"/>
      <w:rPr>
        <w:color w:val="0E2841" w:themeColor="text2"/>
        <w:sz w:val="20"/>
        <w:szCs w:val="20"/>
      </w:rPr>
    </w:pPr>
    <w:sdt>
      <w:sdtPr>
        <w:rPr>
          <w:caps/>
          <w:color w:val="0E2841" w:themeColor="text2"/>
          <w:sz w:val="20"/>
          <w:szCs w:val="20"/>
        </w:rPr>
        <w:alias w:val="Título"/>
        <w:tag w:val=""/>
        <w:id w:val="-484788024"/>
        <w:placeholder>
          <w:docPart w:val="294978B9B3F20748AE3F1FBFE82B01BC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>
        <w:rPr>
          <w:caps w:val="0"/>
        </w:rPr>
      </w:sdtEndPr>
      <w:sdtContent>
        <w:r w:rsidR="009C583B">
          <w:rPr>
            <w:caps/>
            <w:color w:val="0E2841" w:themeColor="text2"/>
            <w:sz w:val="20"/>
            <w:szCs w:val="20"/>
          </w:rPr>
          <w:t>Manual de Usuario - Registro de Smart Contracts</w:t>
        </w:r>
      </w:sdtContent>
    </w:sdt>
  </w:p>
  <w:p w14:paraId="22287796" w14:textId="77777777" w:rsidR="00B36F30" w:rsidRDefault="00B36F30">
    <w:pPr>
      <w:pStyle w:val="Encabezado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B4BD977" w14:textId="0EBC272C" w:rsidR="00F165FF" w:rsidRDefault="004E4A76">
    <w:pPr>
      <w:pStyle w:val="Encabezado"/>
    </w:pPr>
    <w:r>
      <w:rPr>
        <w:noProof/>
        <w:lang w:val="es-ES_tradnl"/>
      </w:rPr>
      <mc:AlternateContent>
        <mc:Choice Requires="wps">
          <w:drawing>
            <wp:anchor distT="0" distB="0" distL="114300" distR="114300" simplePos="0" relativeHeight="251660288" behindDoc="0" locked="0" layoutInCell="1" allowOverlap="1" wp14:anchorId="1B4125A2" wp14:editId="1DE25FD2">
              <wp:simplePos x="0" y="0"/>
              <wp:positionH relativeFrom="column">
                <wp:posOffset>160</wp:posOffset>
              </wp:positionH>
              <wp:positionV relativeFrom="paragraph">
                <wp:posOffset>530790</wp:posOffset>
              </wp:positionV>
              <wp:extent cx="6393915" cy="0"/>
              <wp:effectExtent l="0" t="0" r="6985" b="12700"/>
              <wp:wrapNone/>
              <wp:docPr id="372778247" name="Conector recto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6393915" cy="0"/>
                      </a:xfrm>
                      <a:prstGeom prst="line">
                        <a:avLst/>
                      </a:prstGeom>
                      <a:ln w="15875">
                        <a:solidFill>
                          <a:schemeClr val="tx1"/>
                        </a:solidFill>
                      </a:ln>
                    </wps:spPr>
                    <wps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 xmlns:a14="http://schemas.microsoft.com/office/drawing/2010/main" xmlns:pic="http://schemas.openxmlformats.org/drawingml/2006/picture" xmlns:a="http://schemas.openxmlformats.org/drawingml/2006/main">
          <w:pict>
            <v:line id="Conector recto 2" style="position:absolute;z-index:251660288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" o:spid="_x0000_s1026" strokecolor="black [3213]" strokeweight="1.25pt" from="0,41.8pt" to="503.45pt,41.8pt" w14:anchorId="4CDEB4A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Tp64ugEAANIDAAAOAAAAZHJzL2Uyb0RvYy54bWysU8tu2zAQvBfoPxC815IcOE0EyzkkSC5B&#10;GvTxAQy5tIjyBZKx5L/vkrKloC1yKHqhyOXM7M5ytb0ZjSYHCFE529FmVVMCljuh7L6jP77ff7qi&#10;JCZmBdPOQkePEOnN7uOH7eBbWLveaQGBoIiN7eA72qfk26qKvAfD4sp5sHgpXTAs4THsKxHYgOpG&#10;V+u6vqwGF4QPjkOMGL2bLumu6EsJPH2RMkIiuqNYWyprKOtLXqvdlrX7wHyv+KkM9g9VGKYsJp2l&#10;7lhi5DWoP6SM4sFFJ9OKO1M5KRWH4gHdNPVvbr71zEPxgs2Jfm5T/H+y/Olwa58DtmHwsY3+OWQX&#10;owwmf7E+MpZmHedmwZgIx+DlxfXFdbOhhJ/vqoXoQ0wP4AzJm45qZbMP1rLDY0yYDKFnSA5rSwac&#10;ns3V502BRaeVuFda58syC3CrAzkwfMU0NvnVUOENCk/aYnAxUXbpqGHS/wqSKIFlr6cEeb4WTfHz&#10;rKktIjNFYvaZVL9POmEzDcrMzcTmfeKMLhmdTTPRKOvC38iLfTnhz64nr9n2ixPH8qSlHTg4pVun&#10;Ic+T+fZc6MuvuPsFAAD//wMAUEsDBBQABgAIAAAAIQDbtCsL4QAAAAwBAAAPAAAAZHJzL2Rvd25y&#10;ZXYueG1sTI9PS8NAEMXvgt9hGcGb3VilxDSbIkopxYMY/4C3bXaahGZnQ3bapt/eKR70MjDzmPfe&#10;L1+MvlMHHGIbyMDtJAGFVAXXUm3g4315k4KKbMnZLhAaOGGERXF5kdvMhSO94aHkWokJxcwaaJj7&#10;TOtYNehtnIQeSbRtGLxlWYdau8Eexdx3epokM+1tS5LQ2B6fGqx25d4bWL6W8Wt6n5ardfm54pft&#10;enfib2Our8bnuYzHOSjGkf8+4Mwg/aGQYpuwJxdVZ0Bo2EB6NwN1ViXwAdTm96KLXP+HKH4AAAD/&#10;/wMAUEsBAi0AFAAGAAgAAAAhALaDOJL+AAAA4QEAABMAAAAAAAAAAAAAAAAAAAAAAFtDb250ZW50&#10;X1R5cGVzXS54bWxQSwECLQAUAAYACAAAACEAOP0h/9YAAACUAQAACwAAAAAAAAAAAAAAAAAvAQAA&#10;X3JlbHMvLnJlbHNQSwECLQAUAAYACAAAACEAO06euLoBAADSAwAADgAAAAAAAAAAAAAAAAAuAgAA&#10;ZHJzL2Uyb0RvYy54bWxQSwECLQAUAAYACAAAACEA27QrC+EAAAAMAQAADwAAAAAAAAAAAAAAAAAU&#10;BAAAZHJzL2Rvd25yZXYueG1sUEsFBgAAAAAEAAQA8wAAACIFAAAAAA==&#10;">
              <v:stroke joinstyle="miter"/>
            </v:line>
          </w:pict>
        </mc:Fallback>
      </mc:AlternateContent>
    </w:r>
    <w:r>
      <w:rPr>
        <w:noProof/>
        <w:lang w:val="es-ES_tradnl"/>
      </w:rPr>
      <w:drawing>
        <wp:anchor distT="0" distB="0" distL="114300" distR="114300" simplePos="0" relativeHeight="251658240" behindDoc="0" locked="0" layoutInCell="1" allowOverlap="1" wp14:anchorId="67C8D861" wp14:editId="606DA991">
          <wp:simplePos x="0" y="0"/>
          <wp:positionH relativeFrom="page">
            <wp:posOffset>577048</wp:posOffset>
          </wp:positionH>
          <wp:positionV relativeFrom="page">
            <wp:posOffset>288290</wp:posOffset>
          </wp:positionV>
          <wp:extent cx="3009600" cy="496800"/>
          <wp:effectExtent l="0" t="0" r="635" b="0"/>
          <wp:wrapNone/>
          <wp:docPr id="859324302" name="Imagen 4" descr="Forma&#10;&#10;El contenido generado por IA puede ser incorrecto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38234090" name="Imagen 4" descr="Forma&#10;&#10;El contenido generado por IA puede ser incorrecto.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009600" cy="4968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aconcuadrcula"/>
      <w:tblW w:w="0" w:type="auto"/>
      <w:tblBorders>
        <w:top w:val="none" w:sz="0" w:space="0" w:color="auto"/>
        <w:left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5132"/>
      <w:gridCol w:w="4960"/>
    </w:tblGrid>
    <w:tr w:rsidR="00371EA5" w14:paraId="0244D39D" w14:textId="77777777" w:rsidTr="232C2999">
      <w:trPr>
        <w:cantSplit/>
        <w:trHeight w:val="737"/>
      </w:trPr>
      <w:tc>
        <w:tcPr>
          <w:tcW w:w="5494" w:type="dxa"/>
        </w:tcPr>
        <w:p w14:paraId="6FC2CD06" w14:textId="235B692B" w:rsidR="00371EA5" w:rsidRDefault="232C2999" w:rsidP="004E0892">
          <w:pPr>
            <w:pStyle w:val="Encabezado"/>
            <w:rPr>
              <w:color w:val="0E2841" w:themeColor="text2"/>
              <w:sz w:val="20"/>
              <w:szCs w:val="20"/>
            </w:rPr>
          </w:pPr>
          <w:r>
            <w:rPr>
              <w:noProof/>
            </w:rPr>
            <w:drawing>
              <wp:inline distT="0" distB="0" distL="0" distR="0" wp14:anchorId="1D50BD4F" wp14:editId="219CBE68">
                <wp:extent cx="1530000" cy="252000"/>
                <wp:effectExtent l="0" t="0" r="0" b="2540"/>
                <wp:docPr id="94239959" name="Imagen 4" descr="Forma&#10;&#10;El contenido generado por IA puede ser incorrecto.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38234090" name="Imagen 4" descr="Forma&#10;&#10;El contenido generado por IA puede ser incorrecto.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530000" cy="252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5494" w:type="dxa"/>
        </w:tcPr>
        <w:p w14:paraId="1AFD36E8" w14:textId="6ED1F4DB" w:rsidR="009C583B" w:rsidRPr="009C583B" w:rsidRDefault="009C583B" w:rsidP="009C583B">
          <w:pPr>
            <w:pStyle w:val="Encabezado"/>
            <w:spacing w:after="60"/>
            <w:jc w:val="right"/>
            <w:rPr>
              <w:b/>
              <w:sz w:val="18"/>
              <w:szCs w:val="18"/>
            </w:rPr>
          </w:pPr>
          <w:r w:rsidRPr="009C583B">
            <w:rPr>
              <w:b/>
              <w:sz w:val="18"/>
              <w:szCs w:val="18"/>
            </w:rPr>
            <w:t xml:space="preserve">Manual de Usuario - Registro </w:t>
          </w:r>
          <w:r w:rsidR="00AC5C61">
            <w:rPr>
              <w:b/>
              <w:sz w:val="18"/>
              <w:szCs w:val="18"/>
            </w:rPr>
            <w:t>mediante Certificado</w:t>
          </w:r>
        </w:p>
        <w:sdt>
          <w:sdtPr>
            <w:rPr>
              <w:caps/>
              <w:color w:val="0E2841" w:themeColor="text2"/>
              <w:sz w:val="18"/>
              <w:szCs w:val="18"/>
            </w:rPr>
            <w:alias w:val="Fecha"/>
            <w:tag w:val="Fecha"/>
            <w:id w:val="1147555592"/>
            <w:placeholder>
              <w:docPart w:val="9EBE373BF9E94C43B5CBA4C1522DED76"/>
            </w:placeholder>
            <w:dataBinding w:prefixMappings="xmlns:ns0='http://schemas.microsoft.com/office/2006/coverPageProps' " w:xpath="/ns0:CoverPageProperties[1]/ns0:PublishDate[1]" w:storeItemID="{55AF091B-3C7A-41E3-B477-F2FDAA23CFDA}"/>
            <w:date w:fullDate="2026-02-24T00:00:00Z">
              <w:dateFormat w:val="d-M-yy"/>
              <w:lid w:val="es-ES"/>
              <w:storeMappedDataAs w:val="dateTime"/>
              <w:calendar w:val="gregorian"/>
            </w:date>
          </w:sdtPr>
          <w:sdtContent>
            <w:p w14:paraId="1F40568B" w14:textId="69984602" w:rsidR="00371EA5" w:rsidRPr="00C62DFB" w:rsidRDefault="009C583B" w:rsidP="004E0892">
              <w:pPr>
                <w:pStyle w:val="Encabezado"/>
                <w:jc w:val="right"/>
                <w:rPr>
                  <w:color w:val="0E2841" w:themeColor="text2"/>
                  <w:sz w:val="18"/>
                  <w:szCs w:val="18"/>
                </w:rPr>
              </w:pPr>
              <w:r>
                <w:rPr>
                  <w:caps/>
                  <w:color w:val="0E2841" w:themeColor="text2"/>
                  <w:sz w:val="18"/>
                  <w:szCs w:val="18"/>
                </w:rPr>
                <w:t>24-2-26</w:t>
              </w:r>
            </w:p>
          </w:sdtContent>
        </w:sdt>
      </w:tc>
    </w:tr>
  </w:tbl>
  <w:p w14:paraId="32419764" w14:textId="34FD0ACF" w:rsidR="00376CE7" w:rsidRDefault="00376CE7">
    <w:pPr>
      <w:pStyle w:val="Encabezado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0BAF14E" w14:textId="77777777" w:rsidR="001F6E6B" w:rsidRDefault="001F6E6B">
    <w:pPr>
      <w:pStyle w:val="Encabezado"/>
    </w:pPr>
    <w:r>
      <w:rPr>
        <w:noProof/>
        <w:lang w:val="es-ES_tradnl"/>
      </w:rPr>
      <mc:AlternateContent>
        <mc:Choice Requires="wps">
          <w:drawing>
            <wp:anchor distT="0" distB="0" distL="114300" distR="114300" simplePos="0" relativeHeight="251666432" behindDoc="0" locked="0" layoutInCell="1" allowOverlap="1" wp14:anchorId="4EC836A5" wp14:editId="71E534C6">
              <wp:simplePos x="0" y="0"/>
              <wp:positionH relativeFrom="column">
                <wp:align>right</wp:align>
              </wp:positionH>
              <wp:positionV relativeFrom="paragraph">
                <wp:posOffset>532765</wp:posOffset>
              </wp:positionV>
              <wp:extent cx="6984000" cy="0"/>
              <wp:effectExtent l="0" t="0" r="13970" b="12700"/>
              <wp:wrapNone/>
              <wp:docPr id="1581081204" name="Conector recto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6984000" cy="0"/>
                      </a:xfrm>
                      <a:prstGeom prst="line">
                        <a:avLst/>
                      </a:prstGeom>
                      <a:ln w="15875">
                        <a:solidFill>
                          <a:schemeClr val="tx1"/>
                        </a:solidFill>
                      </a:ln>
                    </wps:spPr>
                    <wps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 xmlns:a14="http://schemas.microsoft.com/office/drawing/2010/main" xmlns:pic="http://schemas.openxmlformats.org/drawingml/2006/picture" xmlns:a="http://schemas.openxmlformats.org/drawingml/2006/main">
          <w:pict>
            <v:line id="Conector recto 2" style="position:absolute;z-index:251666432;visibility:visible;mso-wrap-style:square;mso-width-percent:0;mso-wrap-distance-left:9pt;mso-wrap-distance-top:0;mso-wrap-distance-right:9pt;mso-wrap-distance-bottom:0;mso-position-horizontal:right;mso-position-horizontal-relative:text;mso-position-vertical:absolute;mso-position-vertical-relative:text;mso-width-percent:0;mso-width-relative:margin" o:spid="_x0000_s1026" strokecolor="black [3213]" strokeweight="1.25pt" from="498.7pt,41.95pt" to="1048.6pt,41.95pt" w14:anchorId="51BF4D2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gr7bugEAANIDAAAOAAAAZHJzL2Uyb0RvYy54bWysU01v3CAQvVfqf0Dcu/aumnRrrTeHROml&#10;aqN+/ACChzUKMAjo2vvvO+BdO2qrHKpcMAzvvZk3jHc3ozXsCCFqdC1fr2rOwEnstDu0/OeP+3db&#10;zmISrhMGHbT8BJHf7N++2Q2+gQ32aDoIjERcbAbf8j4l31RVlD1YEVfowdGlwmBFomM4VF0QA6lb&#10;U23q+roaMHQ+oIQYKXo3XfJ90VcKZPqqVITETMuptlTWUNbHvFb7nWgOQfhey3MZ4j+qsEI7SjpL&#10;3Ykk2K+g/5KyWgaMqNJKoq1QKS2heCA36/oPN9974aF4oeZEP7cpvp6s/HK8dQ+B2jD42ET/ELKL&#10;UQWbv1QfG0uzTnOzYExMUvD64/Z9XVNP5eWuWog+xPQJ0LK8abnRLvsQjTh+jomSEfQCyWHj2EDT&#10;c7X9cFVgEY3u7rUx+bLMAtyawI6CXjGN6/xqpPAMRSfjKLiYKLt0MjDpfwPFdEdlb6YEeb4Wze7p&#10;omkcITNFUfaZVL9MOmMzDcrMzcT1y8QZXTKiSzPRaofhX+TFvprwF9eT12z7EbtTedLSDhqc0q3z&#10;kOfJfH4u9OVX3P8GAAD//wMAUEsDBBQABgAIAAAAIQDI+tEK4gAAAAwBAAAPAAAAZHJzL2Rvd25y&#10;ZXYueG1sTI9PS8NAEMXvgt9hGcGb3VhFkjSbIi2lFA/i+ge8bbPbJDQ7G7LTNv32TvGgl4GZx3vz&#10;fsV89J04uiG2ARXcTxIQDqtgW6wVfLyv7lIQkQxa0wV0Cs4uwry8vipMbsMJ39xRUy04BGNuFDRE&#10;fS5lrBrnTZyE3iFruzB4Q7wOtbSDOXG47+Q0SZ6kNy3yh8b0btG4aq8PXsHqVcev6WOq1xv9uaaX&#10;3WZ/pm+lbm/G5YzH8wwEuZH+HHBh4P5QcrFtOKCNolPANKQgfchAXNQkyxhn+3uRZSH/Q5Q/AAAA&#10;//8DAFBLAQItABQABgAIAAAAIQC2gziS/gAAAOEBAAATAAAAAAAAAAAAAAAAAAAAAABbQ29udGVu&#10;dF9UeXBlc10ueG1sUEsBAi0AFAAGAAgAAAAhADj9If/WAAAAlAEAAAsAAAAAAAAAAAAAAAAALwEA&#10;AF9yZWxzLy5yZWxzUEsBAi0AFAAGAAgAAAAhAJ2Cvtu6AQAA0gMAAA4AAAAAAAAAAAAAAAAALgIA&#10;AGRycy9lMm9Eb2MueG1sUEsBAi0AFAAGAAgAAAAhAMj60QriAAAADAEAAA8AAAAAAAAAAAAAAAAA&#10;FAQAAGRycy9kb3ducmV2LnhtbFBLBQYAAAAABAAEAPMAAAAjBQAAAAA=&#10;">
              <v:stroke joinstyle="miter"/>
            </v:line>
          </w:pict>
        </mc:Fallback>
      </mc:AlternateContent>
    </w:r>
    <w:r>
      <w:rPr>
        <w:noProof/>
        <w:lang w:val="es-ES_tradnl"/>
      </w:rPr>
      <w:drawing>
        <wp:anchor distT="0" distB="0" distL="114300" distR="114300" simplePos="0" relativeHeight="251665408" behindDoc="0" locked="0" layoutInCell="1" allowOverlap="1" wp14:anchorId="01269229" wp14:editId="3FC1D688">
          <wp:simplePos x="0" y="0"/>
          <wp:positionH relativeFrom="page">
            <wp:posOffset>288290</wp:posOffset>
          </wp:positionH>
          <wp:positionV relativeFrom="page">
            <wp:posOffset>288290</wp:posOffset>
          </wp:positionV>
          <wp:extent cx="3009600" cy="496800"/>
          <wp:effectExtent l="0" t="0" r="635" b="0"/>
          <wp:wrapNone/>
          <wp:docPr id="711137730" name="Imagen 4" descr="Forma&#10;&#10;El contenido generado por IA puede ser incorrecto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38234090" name="Imagen 4" descr="Forma&#10;&#10;El contenido generado por IA puede ser incorrecto.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009600" cy="4968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9577FE5"/>
    <w:multiLevelType w:val="hybridMultilevel"/>
    <w:tmpl w:val="F062707A"/>
    <w:lvl w:ilvl="0" w:tplc="040A000F">
      <w:start w:val="1"/>
      <w:numFmt w:val="decimal"/>
      <w:lvlText w:val="%1."/>
      <w:lvlJc w:val="left"/>
      <w:pPr>
        <w:ind w:left="720" w:hanging="360"/>
      </w:pPr>
    </w:lvl>
    <w:lvl w:ilvl="1" w:tplc="040A0019" w:tentative="1">
      <w:start w:val="1"/>
      <w:numFmt w:val="lowerLetter"/>
      <w:lvlText w:val="%2."/>
      <w:lvlJc w:val="left"/>
      <w:pPr>
        <w:ind w:left="1440" w:hanging="360"/>
      </w:pPr>
    </w:lvl>
    <w:lvl w:ilvl="2" w:tplc="040A001B" w:tentative="1">
      <w:start w:val="1"/>
      <w:numFmt w:val="lowerRoman"/>
      <w:lvlText w:val="%3."/>
      <w:lvlJc w:val="right"/>
      <w:pPr>
        <w:ind w:left="2160" w:hanging="180"/>
      </w:pPr>
    </w:lvl>
    <w:lvl w:ilvl="3" w:tplc="040A000F" w:tentative="1">
      <w:start w:val="1"/>
      <w:numFmt w:val="decimal"/>
      <w:lvlText w:val="%4."/>
      <w:lvlJc w:val="left"/>
      <w:pPr>
        <w:ind w:left="2880" w:hanging="360"/>
      </w:pPr>
    </w:lvl>
    <w:lvl w:ilvl="4" w:tplc="040A0019" w:tentative="1">
      <w:start w:val="1"/>
      <w:numFmt w:val="lowerLetter"/>
      <w:lvlText w:val="%5."/>
      <w:lvlJc w:val="left"/>
      <w:pPr>
        <w:ind w:left="3600" w:hanging="360"/>
      </w:pPr>
    </w:lvl>
    <w:lvl w:ilvl="5" w:tplc="040A001B" w:tentative="1">
      <w:start w:val="1"/>
      <w:numFmt w:val="lowerRoman"/>
      <w:lvlText w:val="%6."/>
      <w:lvlJc w:val="right"/>
      <w:pPr>
        <w:ind w:left="4320" w:hanging="180"/>
      </w:pPr>
    </w:lvl>
    <w:lvl w:ilvl="6" w:tplc="040A000F" w:tentative="1">
      <w:start w:val="1"/>
      <w:numFmt w:val="decimal"/>
      <w:lvlText w:val="%7."/>
      <w:lvlJc w:val="left"/>
      <w:pPr>
        <w:ind w:left="5040" w:hanging="360"/>
      </w:pPr>
    </w:lvl>
    <w:lvl w:ilvl="7" w:tplc="040A0019" w:tentative="1">
      <w:start w:val="1"/>
      <w:numFmt w:val="lowerLetter"/>
      <w:lvlText w:val="%8."/>
      <w:lvlJc w:val="left"/>
      <w:pPr>
        <w:ind w:left="5760" w:hanging="360"/>
      </w:pPr>
    </w:lvl>
    <w:lvl w:ilvl="8" w:tplc="0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303476F6"/>
    <w:multiLevelType w:val="hybridMultilevel"/>
    <w:tmpl w:val="1CC864D2"/>
    <w:lvl w:ilvl="0" w:tplc="040A000F">
      <w:start w:val="1"/>
      <w:numFmt w:val="decimal"/>
      <w:lvlText w:val="%1."/>
      <w:lvlJc w:val="left"/>
      <w:pPr>
        <w:ind w:left="720" w:hanging="360"/>
      </w:pPr>
    </w:lvl>
    <w:lvl w:ilvl="1" w:tplc="040A0019" w:tentative="1">
      <w:start w:val="1"/>
      <w:numFmt w:val="lowerLetter"/>
      <w:lvlText w:val="%2."/>
      <w:lvlJc w:val="left"/>
      <w:pPr>
        <w:ind w:left="1440" w:hanging="360"/>
      </w:pPr>
    </w:lvl>
    <w:lvl w:ilvl="2" w:tplc="040A001B" w:tentative="1">
      <w:start w:val="1"/>
      <w:numFmt w:val="lowerRoman"/>
      <w:lvlText w:val="%3."/>
      <w:lvlJc w:val="right"/>
      <w:pPr>
        <w:ind w:left="2160" w:hanging="180"/>
      </w:pPr>
    </w:lvl>
    <w:lvl w:ilvl="3" w:tplc="040A000F" w:tentative="1">
      <w:start w:val="1"/>
      <w:numFmt w:val="decimal"/>
      <w:lvlText w:val="%4."/>
      <w:lvlJc w:val="left"/>
      <w:pPr>
        <w:ind w:left="2880" w:hanging="360"/>
      </w:pPr>
    </w:lvl>
    <w:lvl w:ilvl="4" w:tplc="040A0019" w:tentative="1">
      <w:start w:val="1"/>
      <w:numFmt w:val="lowerLetter"/>
      <w:lvlText w:val="%5."/>
      <w:lvlJc w:val="left"/>
      <w:pPr>
        <w:ind w:left="3600" w:hanging="360"/>
      </w:pPr>
    </w:lvl>
    <w:lvl w:ilvl="5" w:tplc="040A001B" w:tentative="1">
      <w:start w:val="1"/>
      <w:numFmt w:val="lowerRoman"/>
      <w:lvlText w:val="%6."/>
      <w:lvlJc w:val="right"/>
      <w:pPr>
        <w:ind w:left="4320" w:hanging="180"/>
      </w:pPr>
    </w:lvl>
    <w:lvl w:ilvl="6" w:tplc="040A000F" w:tentative="1">
      <w:start w:val="1"/>
      <w:numFmt w:val="decimal"/>
      <w:lvlText w:val="%7."/>
      <w:lvlJc w:val="left"/>
      <w:pPr>
        <w:ind w:left="5040" w:hanging="360"/>
      </w:pPr>
    </w:lvl>
    <w:lvl w:ilvl="7" w:tplc="040A0019" w:tentative="1">
      <w:start w:val="1"/>
      <w:numFmt w:val="lowerLetter"/>
      <w:lvlText w:val="%8."/>
      <w:lvlJc w:val="left"/>
      <w:pPr>
        <w:ind w:left="5760" w:hanging="360"/>
      </w:pPr>
    </w:lvl>
    <w:lvl w:ilvl="8" w:tplc="0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483E2F6D"/>
    <w:multiLevelType w:val="multilevel"/>
    <w:tmpl w:val="52CAA0B6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" w15:restartNumberingAfterBreak="0">
    <w:nsid w:val="4BD27696"/>
    <w:multiLevelType w:val="multilevel"/>
    <w:tmpl w:val="79DC607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4" w15:restartNumberingAfterBreak="0">
    <w:nsid w:val="57DC5A30"/>
    <w:multiLevelType w:val="multilevel"/>
    <w:tmpl w:val="7B6EBF3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5" w15:restartNumberingAfterBreak="0">
    <w:nsid w:val="5CB12BA3"/>
    <w:multiLevelType w:val="hybridMultilevel"/>
    <w:tmpl w:val="91C478AA"/>
    <w:lvl w:ilvl="0" w:tplc="040A000F">
      <w:start w:val="1"/>
      <w:numFmt w:val="decimal"/>
      <w:lvlText w:val="%1."/>
      <w:lvlJc w:val="left"/>
      <w:pPr>
        <w:ind w:left="720" w:hanging="360"/>
      </w:pPr>
    </w:lvl>
    <w:lvl w:ilvl="1" w:tplc="040A0019" w:tentative="1">
      <w:start w:val="1"/>
      <w:numFmt w:val="lowerLetter"/>
      <w:lvlText w:val="%2."/>
      <w:lvlJc w:val="left"/>
      <w:pPr>
        <w:ind w:left="1440" w:hanging="360"/>
      </w:pPr>
    </w:lvl>
    <w:lvl w:ilvl="2" w:tplc="040A001B" w:tentative="1">
      <w:start w:val="1"/>
      <w:numFmt w:val="lowerRoman"/>
      <w:lvlText w:val="%3."/>
      <w:lvlJc w:val="right"/>
      <w:pPr>
        <w:ind w:left="2160" w:hanging="180"/>
      </w:pPr>
    </w:lvl>
    <w:lvl w:ilvl="3" w:tplc="040A000F" w:tentative="1">
      <w:start w:val="1"/>
      <w:numFmt w:val="decimal"/>
      <w:lvlText w:val="%4."/>
      <w:lvlJc w:val="left"/>
      <w:pPr>
        <w:ind w:left="2880" w:hanging="360"/>
      </w:pPr>
    </w:lvl>
    <w:lvl w:ilvl="4" w:tplc="040A0019" w:tentative="1">
      <w:start w:val="1"/>
      <w:numFmt w:val="lowerLetter"/>
      <w:lvlText w:val="%5."/>
      <w:lvlJc w:val="left"/>
      <w:pPr>
        <w:ind w:left="3600" w:hanging="360"/>
      </w:pPr>
    </w:lvl>
    <w:lvl w:ilvl="5" w:tplc="040A001B" w:tentative="1">
      <w:start w:val="1"/>
      <w:numFmt w:val="lowerRoman"/>
      <w:lvlText w:val="%6."/>
      <w:lvlJc w:val="right"/>
      <w:pPr>
        <w:ind w:left="4320" w:hanging="180"/>
      </w:pPr>
    </w:lvl>
    <w:lvl w:ilvl="6" w:tplc="040A000F" w:tentative="1">
      <w:start w:val="1"/>
      <w:numFmt w:val="decimal"/>
      <w:lvlText w:val="%7."/>
      <w:lvlJc w:val="left"/>
      <w:pPr>
        <w:ind w:left="5040" w:hanging="360"/>
      </w:pPr>
    </w:lvl>
    <w:lvl w:ilvl="7" w:tplc="040A0019" w:tentative="1">
      <w:start w:val="1"/>
      <w:numFmt w:val="lowerLetter"/>
      <w:lvlText w:val="%8."/>
      <w:lvlJc w:val="left"/>
      <w:pPr>
        <w:ind w:left="5760" w:hanging="360"/>
      </w:pPr>
    </w:lvl>
    <w:lvl w:ilvl="8" w:tplc="0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5FEE730D"/>
    <w:multiLevelType w:val="multilevel"/>
    <w:tmpl w:val="29F88C8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7" w15:restartNumberingAfterBreak="0">
    <w:nsid w:val="735C54BA"/>
    <w:multiLevelType w:val="multilevel"/>
    <w:tmpl w:val="3056B78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num w:numId="1" w16cid:durableId="1934119337">
    <w:abstractNumId w:val="0"/>
  </w:num>
  <w:num w:numId="2" w16cid:durableId="1724138482">
    <w:abstractNumId w:val="2"/>
  </w:num>
  <w:num w:numId="3" w16cid:durableId="96557664">
    <w:abstractNumId w:val="3"/>
  </w:num>
  <w:num w:numId="4" w16cid:durableId="1585185016">
    <w:abstractNumId w:val="4"/>
  </w:num>
  <w:num w:numId="5" w16cid:durableId="227231436">
    <w:abstractNumId w:val="6"/>
  </w:num>
  <w:num w:numId="6" w16cid:durableId="886068935">
    <w:abstractNumId w:val="5"/>
  </w:num>
  <w:num w:numId="7" w16cid:durableId="1700664023">
    <w:abstractNumId w:val="7"/>
  </w:num>
  <w:num w:numId="8" w16cid:durableId="2125345452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70"/>
  <w:proofState w:spelling="clean" w:grammar="clean"/>
  <w:stylePaneFormatFilter w:val="3F21" w:allStyles="1" w:customStyles="0" w:latentStyles="0" w:stylesInUse="0" w:headingStyles="1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F40C3"/>
    <w:rsid w:val="000067A3"/>
    <w:rsid w:val="000112BA"/>
    <w:rsid w:val="00031DF4"/>
    <w:rsid w:val="000342DD"/>
    <w:rsid w:val="00037DA4"/>
    <w:rsid w:val="00043483"/>
    <w:rsid w:val="00046FF5"/>
    <w:rsid w:val="00071296"/>
    <w:rsid w:val="00075A7F"/>
    <w:rsid w:val="00076067"/>
    <w:rsid w:val="00076BE6"/>
    <w:rsid w:val="00083C9B"/>
    <w:rsid w:val="0009275F"/>
    <w:rsid w:val="00093C09"/>
    <w:rsid w:val="000B11AD"/>
    <w:rsid w:val="000B2557"/>
    <w:rsid w:val="000D3783"/>
    <w:rsid w:val="00105A3C"/>
    <w:rsid w:val="00105C2C"/>
    <w:rsid w:val="00110416"/>
    <w:rsid w:val="00131E4E"/>
    <w:rsid w:val="001504DB"/>
    <w:rsid w:val="0015239D"/>
    <w:rsid w:val="00153E8E"/>
    <w:rsid w:val="00154AD9"/>
    <w:rsid w:val="0016267B"/>
    <w:rsid w:val="001707C7"/>
    <w:rsid w:val="0018374E"/>
    <w:rsid w:val="0019250B"/>
    <w:rsid w:val="001A3EC0"/>
    <w:rsid w:val="001B0F30"/>
    <w:rsid w:val="001E1B0C"/>
    <w:rsid w:val="001F4022"/>
    <w:rsid w:val="001F6E6B"/>
    <w:rsid w:val="001F72AA"/>
    <w:rsid w:val="0020162F"/>
    <w:rsid w:val="00223DBA"/>
    <w:rsid w:val="00246CAA"/>
    <w:rsid w:val="002502DA"/>
    <w:rsid w:val="002B68BF"/>
    <w:rsid w:val="002C29A3"/>
    <w:rsid w:val="002D262D"/>
    <w:rsid w:val="002E163D"/>
    <w:rsid w:val="002E3917"/>
    <w:rsid w:val="002F5878"/>
    <w:rsid w:val="00330604"/>
    <w:rsid w:val="00341414"/>
    <w:rsid w:val="00345CEE"/>
    <w:rsid w:val="00353D74"/>
    <w:rsid w:val="00371EA5"/>
    <w:rsid w:val="00374C4A"/>
    <w:rsid w:val="00376CE7"/>
    <w:rsid w:val="00396649"/>
    <w:rsid w:val="003A59F9"/>
    <w:rsid w:val="003C17AD"/>
    <w:rsid w:val="003D09A9"/>
    <w:rsid w:val="003E03DF"/>
    <w:rsid w:val="003E5584"/>
    <w:rsid w:val="003E605A"/>
    <w:rsid w:val="003F5D21"/>
    <w:rsid w:val="004025DE"/>
    <w:rsid w:val="00404D79"/>
    <w:rsid w:val="00407C90"/>
    <w:rsid w:val="00412DE0"/>
    <w:rsid w:val="00423240"/>
    <w:rsid w:val="00424DAC"/>
    <w:rsid w:val="004449B3"/>
    <w:rsid w:val="00452CAB"/>
    <w:rsid w:val="0047601E"/>
    <w:rsid w:val="00476F9F"/>
    <w:rsid w:val="0048064C"/>
    <w:rsid w:val="00487FF8"/>
    <w:rsid w:val="00497D45"/>
    <w:rsid w:val="004A6807"/>
    <w:rsid w:val="004B2B7C"/>
    <w:rsid w:val="004D7CDA"/>
    <w:rsid w:val="004E0892"/>
    <w:rsid w:val="004E2E69"/>
    <w:rsid w:val="004E4A76"/>
    <w:rsid w:val="004F45C7"/>
    <w:rsid w:val="00504DDD"/>
    <w:rsid w:val="005069A0"/>
    <w:rsid w:val="005206C8"/>
    <w:rsid w:val="005553EB"/>
    <w:rsid w:val="00555F27"/>
    <w:rsid w:val="00561A6E"/>
    <w:rsid w:val="005976F2"/>
    <w:rsid w:val="005A3708"/>
    <w:rsid w:val="005D17BC"/>
    <w:rsid w:val="005D480B"/>
    <w:rsid w:val="005F301E"/>
    <w:rsid w:val="00606EFD"/>
    <w:rsid w:val="006070B1"/>
    <w:rsid w:val="00611B89"/>
    <w:rsid w:val="00616C67"/>
    <w:rsid w:val="00625F0C"/>
    <w:rsid w:val="00633C8E"/>
    <w:rsid w:val="00636D05"/>
    <w:rsid w:val="00641928"/>
    <w:rsid w:val="00652EE4"/>
    <w:rsid w:val="006714FA"/>
    <w:rsid w:val="00680799"/>
    <w:rsid w:val="0069308B"/>
    <w:rsid w:val="006B6F06"/>
    <w:rsid w:val="006D1EF5"/>
    <w:rsid w:val="006D4CD4"/>
    <w:rsid w:val="006E17FF"/>
    <w:rsid w:val="006E5D0D"/>
    <w:rsid w:val="0070154A"/>
    <w:rsid w:val="00715985"/>
    <w:rsid w:val="00732232"/>
    <w:rsid w:val="0073384D"/>
    <w:rsid w:val="0075201D"/>
    <w:rsid w:val="00753DB6"/>
    <w:rsid w:val="00754167"/>
    <w:rsid w:val="00755FD2"/>
    <w:rsid w:val="00773930"/>
    <w:rsid w:val="007852AB"/>
    <w:rsid w:val="00796F27"/>
    <w:rsid w:val="00797078"/>
    <w:rsid w:val="007A2E04"/>
    <w:rsid w:val="007A4150"/>
    <w:rsid w:val="007D7FC3"/>
    <w:rsid w:val="007F2390"/>
    <w:rsid w:val="00810874"/>
    <w:rsid w:val="0081202E"/>
    <w:rsid w:val="00822938"/>
    <w:rsid w:val="00847E8F"/>
    <w:rsid w:val="00866E13"/>
    <w:rsid w:val="00871512"/>
    <w:rsid w:val="00873974"/>
    <w:rsid w:val="008742BA"/>
    <w:rsid w:val="008841AE"/>
    <w:rsid w:val="00887669"/>
    <w:rsid w:val="00893460"/>
    <w:rsid w:val="00895943"/>
    <w:rsid w:val="008A3E00"/>
    <w:rsid w:val="008C6884"/>
    <w:rsid w:val="00905DAD"/>
    <w:rsid w:val="00912EDA"/>
    <w:rsid w:val="0094112A"/>
    <w:rsid w:val="00960B6F"/>
    <w:rsid w:val="00985411"/>
    <w:rsid w:val="009A7E41"/>
    <w:rsid w:val="009B2742"/>
    <w:rsid w:val="009B2859"/>
    <w:rsid w:val="009B4F25"/>
    <w:rsid w:val="009B690B"/>
    <w:rsid w:val="009B75FD"/>
    <w:rsid w:val="009C15AF"/>
    <w:rsid w:val="009C583B"/>
    <w:rsid w:val="009E6202"/>
    <w:rsid w:val="009F1E61"/>
    <w:rsid w:val="00A15359"/>
    <w:rsid w:val="00A230DA"/>
    <w:rsid w:val="00A253EE"/>
    <w:rsid w:val="00A272A8"/>
    <w:rsid w:val="00A50EFC"/>
    <w:rsid w:val="00A534CD"/>
    <w:rsid w:val="00A56EED"/>
    <w:rsid w:val="00A6355B"/>
    <w:rsid w:val="00AA13B8"/>
    <w:rsid w:val="00AB14E6"/>
    <w:rsid w:val="00AC5C61"/>
    <w:rsid w:val="00AE5821"/>
    <w:rsid w:val="00B059D9"/>
    <w:rsid w:val="00B255C3"/>
    <w:rsid w:val="00B32C6C"/>
    <w:rsid w:val="00B36F30"/>
    <w:rsid w:val="00B443A5"/>
    <w:rsid w:val="00B6308C"/>
    <w:rsid w:val="00B83FB9"/>
    <w:rsid w:val="00B85839"/>
    <w:rsid w:val="00B9649C"/>
    <w:rsid w:val="00BF77FD"/>
    <w:rsid w:val="00C0588A"/>
    <w:rsid w:val="00C05C93"/>
    <w:rsid w:val="00C0693E"/>
    <w:rsid w:val="00C5180F"/>
    <w:rsid w:val="00C54584"/>
    <w:rsid w:val="00C62DFB"/>
    <w:rsid w:val="00C635C4"/>
    <w:rsid w:val="00C82DEE"/>
    <w:rsid w:val="00CA23DB"/>
    <w:rsid w:val="00CC3842"/>
    <w:rsid w:val="00D12283"/>
    <w:rsid w:val="00D13F98"/>
    <w:rsid w:val="00D42F01"/>
    <w:rsid w:val="00D6299C"/>
    <w:rsid w:val="00D714C5"/>
    <w:rsid w:val="00D74CDB"/>
    <w:rsid w:val="00D81980"/>
    <w:rsid w:val="00D81D20"/>
    <w:rsid w:val="00D9692B"/>
    <w:rsid w:val="00D975B2"/>
    <w:rsid w:val="00DB3595"/>
    <w:rsid w:val="00DC328D"/>
    <w:rsid w:val="00DC5CC5"/>
    <w:rsid w:val="00DF40C3"/>
    <w:rsid w:val="00DF4D88"/>
    <w:rsid w:val="00DF78F2"/>
    <w:rsid w:val="00E014A8"/>
    <w:rsid w:val="00E014E8"/>
    <w:rsid w:val="00E11074"/>
    <w:rsid w:val="00E2115D"/>
    <w:rsid w:val="00E35585"/>
    <w:rsid w:val="00E64F08"/>
    <w:rsid w:val="00E66F5F"/>
    <w:rsid w:val="00E94553"/>
    <w:rsid w:val="00EA5403"/>
    <w:rsid w:val="00EB09DD"/>
    <w:rsid w:val="00EB14D3"/>
    <w:rsid w:val="00EC5F29"/>
    <w:rsid w:val="00EF0BE9"/>
    <w:rsid w:val="00EF6997"/>
    <w:rsid w:val="00F0352B"/>
    <w:rsid w:val="00F06703"/>
    <w:rsid w:val="00F112DF"/>
    <w:rsid w:val="00F13D66"/>
    <w:rsid w:val="00F165FF"/>
    <w:rsid w:val="00F30E59"/>
    <w:rsid w:val="00F375AF"/>
    <w:rsid w:val="00F41E2B"/>
    <w:rsid w:val="00F4439B"/>
    <w:rsid w:val="00F466CC"/>
    <w:rsid w:val="00F50C89"/>
    <w:rsid w:val="00F568A5"/>
    <w:rsid w:val="00F63FBD"/>
    <w:rsid w:val="00F83375"/>
    <w:rsid w:val="00F922D0"/>
    <w:rsid w:val="00FA21B5"/>
    <w:rsid w:val="00FA55F8"/>
    <w:rsid w:val="00FA5A2C"/>
    <w:rsid w:val="00FA66D8"/>
    <w:rsid w:val="00FD6848"/>
    <w:rsid w:val="00FE07AC"/>
    <w:rsid w:val="00FE78CF"/>
    <w:rsid w:val="232C2999"/>
    <w:rsid w:val="4694239B"/>
    <w:rsid w:val="5B53F3A8"/>
    <w:rsid w:val="683F4CE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E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630EEE8D"/>
  <w15:chartTrackingRefBased/>
  <w15:docId w15:val="{7A2672AD-2059-8945-AD22-2FD6BAFA979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4"/>
        <w:szCs w:val="24"/>
        <w:lang w:val="es-E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FA5A2C"/>
    <w:pPr>
      <w:spacing w:after="200" w:line="300" w:lineRule="exact"/>
    </w:pPr>
    <w:rPr>
      <w:rFonts w:ascii="Arial" w:hAnsi="Arial"/>
      <w:sz w:val="22"/>
    </w:rPr>
  </w:style>
  <w:style w:type="paragraph" w:styleId="Ttulo1">
    <w:name w:val="heading 1"/>
    <w:basedOn w:val="Normal"/>
    <w:next w:val="Normal"/>
    <w:uiPriority w:val="9"/>
    <w:qFormat/>
    <w:rsid w:val="00B6308C"/>
    <w:pPr>
      <w:keepNext/>
      <w:keepLines/>
      <w:pBdr>
        <w:bottom w:val="single" w:sz="4" w:space="15" w:color="auto"/>
      </w:pBdr>
      <w:spacing w:before="600" w:after="400" w:line="680" w:lineRule="exact"/>
      <w:outlineLvl w:val="0"/>
    </w:pPr>
    <w:rPr>
      <w:rFonts w:eastAsiaTheme="majorEastAsia" w:cstheme="majorBidi"/>
      <w:b/>
      <w:sz w:val="52"/>
      <w:szCs w:val="40"/>
    </w:rPr>
  </w:style>
  <w:style w:type="paragraph" w:styleId="Ttulo2">
    <w:name w:val="heading 2"/>
    <w:basedOn w:val="Normal"/>
    <w:next w:val="Normal"/>
    <w:uiPriority w:val="9"/>
    <w:unhideWhenUsed/>
    <w:qFormat/>
    <w:rsid w:val="00D12283"/>
    <w:pPr>
      <w:keepNext/>
      <w:keepLines/>
      <w:spacing w:before="400" w:line="400" w:lineRule="exact"/>
      <w:outlineLvl w:val="1"/>
    </w:pPr>
    <w:rPr>
      <w:rFonts w:eastAsiaTheme="majorEastAsia" w:cstheme="majorBidi"/>
      <w:b/>
      <w:sz w:val="28"/>
      <w:szCs w:val="32"/>
    </w:rPr>
  </w:style>
  <w:style w:type="paragraph" w:styleId="Ttulo3">
    <w:name w:val="heading 3"/>
    <w:basedOn w:val="Normal"/>
    <w:next w:val="Normal"/>
    <w:uiPriority w:val="9"/>
    <w:unhideWhenUsed/>
    <w:qFormat/>
    <w:rsid w:val="00504DDD"/>
    <w:pPr>
      <w:keepNext/>
      <w:keepLines/>
      <w:spacing w:before="400"/>
      <w:outlineLvl w:val="2"/>
    </w:pPr>
    <w:rPr>
      <w:rFonts w:eastAsiaTheme="majorEastAsia" w:cstheme="majorBidi"/>
      <w:b/>
      <w:szCs w:val="28"/>
    </w:rPr>
  </w:style>
  <w:style w:type="paragraph" w:styleId="Ttulo4">
    <w:name w:val="heading 4"/>
    <w:basedOn w:val="Normal"/>
    <w:next w:val="Normal"/>
    <w:uiPriority w:val="9"/>
    <w:unhideWhenUsed/>
    <w:qFormat/>
    <w:rsid w:val="008742BA"/>
    <w:pPr>
      <w:keepNext/>
      <w:keepLines/>
      <w:spacing w:before="400"/>
      <w:outlineLvl w:val="3"/>
    </w:pPr>
    <w:rPr>
      <w:rFonts w:eastAsiaTheme="majorEastAsia" w:cstheme="majorBidi"/>
      <w:b/>
      <w:iCs/>
    </w:rPr>
  </w:style>
  <w:style w:type="paragraph" w:styleId="Ttulo5">
    <w:name w:val="heading 5"/>
    <w:basedOn w:val="Normal"/>
    <w:next w:val="Normal"/>
    <w:uiPriority w:val="9"/>
    <w:unhideWhenUsed/>
    <w:qFormat/>
    <w:rsid w:val="00D81D20"/>
    <w:pPr>
      <w:keepNext/>
      <w:keepLines/>
      <w:spacing w:before="400"/>
      <w:outlineLvl w:val="4"/>
    </w:pPr>
    <w:rPr>
      <w:rFonts w:eastAsiaTheme="majorEastAsia" w:cstheme="majorBidi"/>
      <w:b/>
    </w:rPr>
  </w:style>
  <w:style w:type="paragraph" w:styleId="Ttulo6">
    <w:name w:val="heading 6"/>
    <w:basedOn w:val="Normal"/>
    <w:next w:val="Normal"/>
    <w:uiPriority w:val="9"/>
    <w:semiHidden/>
    <w:unhideWhenUsed/>
    <w:qFormat/>
    <w:rsid w:val="00DF40C3"/>
    <w:pPr>
      <w:keepNext/>
      <w:keepLines/>
      <w:spacing w:before="40" w:after="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Ttulo7">
    <w:name w:val="heading 7"/>
    <w:basedOn w:val="Normal"/>
    <w:next w:val="Normal"/>
    <w:uiPriority w:val="9"/>
    <w:semiHidden/>
    <w:unhideWhenUsed/>
    <w:qFormat/>
    <w:rsid w:val="00DF40C3"/>
    <w:pPr>
      <w:keepNext/>
      <w:keepLines/>
      <w:spacing w:before="40" w:after="0"/>
      <w:outlineLvl w:val="6"/>
    </w:pPr>
    <w:rPr>
      <w:rFonts w:eastAsiaTheme="majorEastAsia" w:cstheme="majorBidi"/>
      <w:color w:val="595959" w:themeColor="text1" w:themeTint="A6"/>
    </w:rPr>
  </w:style>
  <w:style w:type="paragraph" w:styleId="Ttulo8">
    <w:name w:val="heading 8"/>
    <w:basedOn w:val="Normal"/>
    <w:next w:val="Normal"/>
    <w:uiPriority w:val="9"/>
    <w:semiHidden/>
    <w:unhideWhenUsed/>
    <w:qFormat/>
    <w:rsid w:val="00DF40C3"/>
    <w:pPr>
      <w:keepNext/>
      <w:keepLines/>
      <w:spacing w:after="0"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Ttulo9">
    <w:name w:val="heading 9"/>
    <w:basedOn w:val="Normal"/>
    <w:next w:val="Normal"/>
    <w:uiPriority w:val="9"/>
    <w:semiHidden/>
    <w:unhideWhenUsed/>
    <w:qFormat/>
    <w:rsid w:val="00DF40C3"/>
    <w:pPr>
      <w:keepNext/>
      <w:keepLines/>
      <w:spacing w:after="0"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table" w:customStyle="1" w:styleId="TableNormal">
    <w:name w:val="Table Normal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paragraph" w:styleId="Prrafodelista">
    <w:name w:val="List Paragraph"/>
    <w:basedOn w:val="Normal"/>
    <w:uiPriority w:val="34"/>
    <w:qFormat/>
    <w:rsid w:val="00866E13"/>
    <w:pPr>
      <w:spacing w:after="100"/>
      <w:ind w:left="720"/>
      <w:contextualSpacing/>
    </w:pPr>
  </w:style>
  <w:style w:type="character" w:styleId="nfasisintenso">
    <w:name w:val="Intense Emphasis"/>
    <w:basedOn w:val="Fuentedeprrafopredeter"/>
    <w:uiPriority w:val="21"/>
    <w:qFormat/>
    <w:rsid w:val="00DF40C3"/>
    <w:rPr>
      <w:rFonts w:ascii="Inter" w:hAnsi="Inter"/>
      <w:b w:val="0"/>
      <w:i/>
      <w:iCs/>
      <w:color w:val="0F4761" w:themeColor="accent1" w:themeShade="BF"/>
      <w:sz w:val="22"/>
    </w:rPr>
  </w:style>
  <w:style w:type="character" w:styleId="Referenciaintensa">
    <w:name w:val="Intense Reference"/>
    <w:basedOn w:val="Fuentedeprrafopredeter"/>
    <w:uiPriority w:val="32"/>
    <w:qFormat/>
    <w:rsid w:val="00DF40C3"/>
    <w:rPr>
      <w:rFonts w:ascii="Inter" w:hAnsi="Inter"/>
      <w:b/>
      <w:bCs/>
      <w:i w:val="0"/>
      <w:smallCaps/>
      <w:color w:val="0F4761" w:themeColor="accent1" w:themeShade="BF"/>
      <w:spacing w:val="5"/>
      <w:sz w:val="22"/>
    </w:rPr>
  </w:style>
  <w:style w:type="character" w:customStyle="1" w:styleId="Ttulo1Car">
    <w:name w:val="Título 1 Car"/>
    <w:basedOn w:val="Fuentedeprrafopredeter"/>
    <w:uiPriority w:val="9"/>
    <w:rsid w:val="00641928"/>
    <w:rPr>
      <w:rFonts w:asciiTheme="majorHAnsi" w:eastAsiaTheme="majorEastAsia" w:hAnsiTheme="majorHAnsi" w:cstheme="majorBidi"/>
      <w:b w:val="0"/>
      <w:i w:val="0"/>
      <w:color w:val="0F4761" w:themeColor="accent1" w:themeShade="BF"/>
      <w:sz w:val="40"/>
      <w:szCs w:val="40"/>
    </w:rPr>
  </w:style>
  <w:style w:type="character" w:customStyle="1" w:styleId="Ttulo2Car">
    <w:name w:val="Título 2 Car"/>
    <w:basedOn w:val="Fuentedeprrafopredeter"/>
    <w:uiPriority w:val="9"/>
    <w:semiHidden/>
    <w:rsid w:val="00641928"/>
    <w:rPr>
      <w:rFonts w:asciiTheme="majorHAnsi" w:eastAsiaTheme="majorEastAsia" w:hAnsiTheme="majorHAnsi" w:cstheme="majorBidi"/>
      <w:b w:val="0"/>
      <w:i w:val="0"/>
      <w:color w:val="0F4761" w:themeColor="accent1" w:themeShade="BF"/>
      <w:sz w:val="32"/>
      <w:szCs w:val="32"/>
    </w:rPr>
  </w:style>
  <w:style w:type="character" w:customStyle="1" w:styleId="Ttulo3Car">
    <w:name w:val="Título 3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 w:val="0"/>
      <w:color w:val="0F4761" w:themeColor="accent1" w:themeShade="BF"/>
      <w:sz w:val="28"/>
      <w:szCs w:val="28"/>
    </w:rPr>
  </w:style>
  <w:style w:type="character" w:customStyle="1" w:styleId="Ttulo4Car">
    <w:name w:val="Título 4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/>
      <w:iCs/>
      <w:color w:val="0F4761" w:themeColor="accent1" w:themeShade="BF"/>
      <w:sz w:val="22"/>
    </w:rPr>
  </w:style>
  <w:style w:type="character" w:customStyle="1" w:styleId="Ttulo5Car">
    <w:name w:val="Título 5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 w:val="0"/>
      <w:color w:val="0F4761" w:themeColor="accent1" w:themeShade="BF"/>
      <w:sz w:val="22"/>
    </w:rPr>
  </w:style>
  <w:style w:type="character" w:customStyle="1" w:styleId="Ttulo6Car">
    <w:name w:val="Título 6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/>
      <w:iCs/>
      <w:color w:val="595959" w:themeColor="text1" w:themeTint="A6"/>
      <w:sz w:val="22"/>
    </w:rPr>
  </w:style>
  <w:style w:type="character" w:customStyle="1" w:styleId="Ttulo7Car">
    <w:name w:val="Título 7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 w:val="0"/>
      <w:color w:val="595959" w:themeColor="text1" w:themeTint="A6"/>
      <w:sz w:val="22"/>
    </w:rPr>
  </w:style>
  <w:style w:type="character" w:customStyle="1" w:styleId="Ttulo8Car">
    <w:name w:val="Título 8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/>
      <w:iCs/>
      <w:color w:val="272727" w:themeColor="text1" w:themeTint="D8"/>
      <w:sz w:val="22"/>
    </w:rPr>
  </w:style>
  <w:style w:type="character" w:customStyle="1" w:styleId="Ttulo9Car">
    <w:name w:val="Título 9 Car"/>
    <w:basedOn w:val="Fuentedeprrafopredeter"/>
    <w:uiPriority w:val="9"/>
    <w:semiHidden/>
    <w:rsid w:val="00641928"/>
    <w:rPr>
      <w:rFonts w:ascii="Inter" w:eastAsiaTheme="majorEastAsia" w:hAnsi="Inter" w:cstheme="majorBidi"/>
      <w:b w:val="0"/>
      <w:i w:val="0"/>
      <w:color w:val="272727" w:themeColor="text1" w:themeTint="D8"/>
      <w:sz w:val="22"/>
    </w:rPr>
  </w:style>
  <w:style w:type="character" w:customStyle="1" w:styleId="TtuloCar">
    <w:name w:val="Título Car"/>
    <w:basedOn w:val="Fuentedeprrafopredeter"/>
    <w:uiPriority w:val="10"/>
    <w:rsid w:val="00641928"/>
    <w:rPr>
      <w:rFonts w:asciiTheme="majorHAnsi" w:eastAsiaTheme="majorEastAsia" w:hAnsiTheme="majorHAnsi" w:cstheme="majorBidi"/>
      <w:b w:val="0"/>
      <w:i w:val="0"/>
      <w:spacing w:val="-10"/>
      <w:kern w:val="28"/>
      <w:sz w:val="56"/>
      <w:szCs w:val="56"/>
    </w:rPr>
  </w:style>
  <w:style w:type="character" w:customStyle="1" w:styleId="SubttuloCar">
    <w:name w:val="Subtítulo Car"/>
    <w:basedOn w:val="Fuentedeprrafopredeter"/>
    <w:uiPriority w:val="11"/>
    <w:rsid w:val="00641928"/>
    <w:rPr>
      <w:rFonts w:ascii="Inter" w:eastAsiaTheme="majorEastAsia" w:hAnsi="Inter" w:cstheme="majorBidi"/>
      <w:b w:val="0"/>
      <w:i w:val="0"/>
      <w:color w:val="595959" w:themeColor="text1" w:themeTint="A6"/>
      <w:spacing w:val="15"/>
      <w:sz w:val="28"/>
      <w:szCs w:val="28"/>
    </w:rPr>
  </w:style>
  <w:style w:type="character" w:customStyle="1" w:styleId="CitaCar">
    <w:name w:val="Cita Car"/>
    <w:basedOn w:val="Fuentedeprrafopredeter"/>
    <w:uiPriority w:val="29"/>
    <w:rsid w:val="00641928"/>
    <w:rPr>
      <w:rFonts w:ascii="Inter" w:hAnsi="Inter"/>
      <w:b w:val="0"/>
      <w:i/>
      <w:iCs/>
      <w:color w:val="404040" w:themeColor="text1" w:themeTint="BF"/>
      <w:sz w:val="22"/>
    </w:rPr>
  </w:style>
  <w:style w:type="character" w:customStyle="1" w:styleId="CitadestacadaCar">
    <w:name w:val="Cita destacada Car"/>
    <w:basedOn w:val="Fuentedeprrafopredeter"/>
    <w:uiPriority w:val="30"/>
    <w:rsid w:val="00641928"/>
    <w:rPr>
      <w:rFonts w:ascii="Inter" w:hAnsi="Inter"/>
      <w:b w:val="0"/>
      <w:i/>
      <w:iCs/>
      <w:color w:val="0F4761" w:themeColor="accent1" w:themeShade="BF"/>
      <w:sz w:val="22"/>
    </w:rPr>
  </w:style>
  <w:style w:type="paragraph" w:customStyle="1" w:styleId="Normalpequeo">
    <w:name w:val="Normal pequeño"/>
    <w:basedOn w:val="Normal"/>
    <w:qFormat/>
    <w:rsid w:val="00D74CDB"/>
    <w:pPr>
      <w:spacing w:line="240" w:lineRule="exact"/>
    </w:pPr>
    <w:rPr>
      <w:sz w:val="18"/>
      <w:lang w:val="es-ES_tradnl"/>
    </w:rPr>
  </w:style>
  <w:style w:type="paragraph" w:styleId="Ttulo">
    <w:name w:val="Title"/>
    <w:basedOn w:val="Normal"/>
    <w:next w:val="Normal"/>
    <w:link w:val="TtuloCar1"/>
    <w:autoRedefine/>
    <w:uiPriority w:val="10"/>
    <w:qFormat/>
    <w:rsid w:val="00FA5A2C"/>
    <w:pPr>
      <w:spacing w:before="360" w:after="0" w:line="1400" w:lineRule="exact"/>
      <w:contextualSpacing/>
    </w:pPr>
    <w:rPr>
      <w:rFonts w:eastAsiaTheme="majorEastAsia" w:cstheme="majorBidi"/>
      <w:b/>
      <w:spacing w:val="-10"/>
      <w:kern w:val="28"/>
      <w:sz w:val="120"/>
      <w:szCs w:val="56"/>
    </w:rPr>
  </w:style>
  <w:style w:type="character" w:customStyle="1" w:styleId="TtuloCar1">
    <w:name w:val="Título Car1"/>
    <w:basedOn w:val="Fuentedeprrafopredeter"/>
    <w:link w:val="Ttulo"/>
    <w:uiPriority w:val="10"/>
    <w:rsid w:val="00FA5A2C"/>
    <w:rPr>
      <w:rFonts w:ascii="Arial" w:eastAsiaTheme="majorEastAsia" w:hAnsi="Arial" w:cstheme="majorBidi"/>
      <w:b/>
      <w:spacing w:val="-10"/>
      <w:kern w:val="28"/>
      <w:sz w:val="120"/>
      <w:szCs w:val="56"/>
    </w:rPr>
  </w:style>
  <w:style w:type="paragraph" w:styleId="Citadestacada">
    <w:name w:val="Intense Quote"/>
    <w:basedOn w:val="Normal"/>
    <w:next w:val="Normal"/>
    <w:link w:val="CitadestacadaCar1"/>
    <w:uiPriority w:val="30"/>
    <w:qFormat/>
    <w:rsid w:val="00037DA4"/>
    <w:pPr>
      <w:spacing w:before="800" w:after="240" w:line="240" w:lineRule="auto"/>
      <w:ind w:left="1531" w:right="1134"/>
    </w:pPr>
    <w:rPr>
      <w:b/>
      <w:iCs/>
      <w:sz w:val="52"/>
    </w:rPr>
  </w:style>
  <w:style w:type="character" w:customStyle="1" w:styleId="CitadestacadaCar1">
    <w:name w:val="Cita destacada Car1"/>
    <w:basedOn w:val="Fuentedeprrafopredeter"/>
    <w:link w:val="Citadestacada"/>
    <w:uiPriority w:val="30"/>
    <w:rsid w:val="00037DA4"/>
    <w:rPr>
      <w:rFonts w:ascii="Inter" w:hAnsi="Inter"/>
      <w:b/>
      <w:iCs/>
      <w:sz w:val="52"/>
    </w:rPr>
  </w:style>
  <w:style w:type="paragraph" w:styleId="Cita">
    <w:name w:val="Quote"/>
    <w:basedOn w:val="Normal"/>
    <w:next w:val="Normal"/>
    <w:link w:val="CitaCar1"/>
    <w:uiPriority w:val="29"/>
    <w:qFormat/>
    <w:rsid w:val="0016267B"/>
    <w:pPr>
      <w:spacing w:before="1200" w:after="400" w:line="400" w:lineRule="exact"/>
      <w:ind w:left="1531" w:right="1531"/>
    </w:pPr>
    <w:rPr>
      <w:b/>
      <w:iCs/>
      <w:sz w:val="28"/>
    </w:rPr>
  </w:style>
  <w:style w:type="character" w:customStyle="1" w:styleId="CitaCar1">
    <w:name w:val="Cita Car1"/>
    <w:basedOn w:val="Fuentedeprrafopredeter"/>
    <w:link w:val="Cita"/>
    <w:uiPriority w:val="29"/>
    <w:rsid w:val="0016267B"/>
    <w:rPr>
      <w:rFonts w:ascii="Inter" w:hAnsi="Inter"/>
      <w:b/>
      <w:iCs/>
      <w:sz w:val="28"/>
    </w:rPr>
  </w:style>
  <w:style w:type="paragraph" w:styleId="Descripcin">
    <w:name w:val="caption"/>
    <w:basedOn w:val="Normal"/>
    <w:next w:val="Normal"/>
    <w:uiPriority w:val="35"/>
    <w:unhideWhenUsed/>
    <w:qFormat/>
    <w:rsid w:val="0018374E"/>
    <w:pPr>
      <w:spacing w:line="220" w:lineRule="exact"/>
    </w:pPr>
    <w:rPr>
      <w:iCs/>
      <w:sz w:val="16"/>
      <w:szCs w:val="18"/>
    </w:rPr>
  </w:style>
  <w:style w:type="paragraph" w:customStyle="1" w:styleId="CitaDestacada-AutoryDescripcin">
    <w:name w:val="Cita Destacada - Autor y Descripción"/>
    <w:basedOn w:val="Cita-AutoryDescripcin"/>
    <w:next w:val="Normal"/>
    <w:qFormat/>
    <w:rsid w:val="00341414"/>
    <w:pPr>
      <w:spacing w:before="400" w:after="600"/>
    </w:pPr>
    <w:rPr>
      <w:rFonts w:cs="Times New Roman (Cuerpo en alfa"/>
      <w:sz w:val="28"/>
      <w:lang w:val="en-GB"/>
    </w:rPr>
  </w:style>
  <w:style w:type="paragraph" w:customStyle="1" w:styleId="Cita-AutoryDescripcin">
    <w:name w:val="Cita - Autor y Descripción"/>
    <w:basedOn w:val="Normal"/>
    <w:next w:val="Normal"/>
    <w:qFormat/>
    <w:rsid w:val="0016267B"/>
    <w:pPr>
      <w:spacing w:line="400" w:lineRule="exact"/>
      <w:ind w:left="1531" w:right="1531"/>
    </w:pPr>
  </w:style>
  <w:style w:type="paragraph" w:styleId="Sinespaciado">
    <w:name w:val="No Spacing"/>
    <w:link w:val="SinespaciadoCar"/>
    <w:uiPriority w:val="1"/>
    <w:qFormat/>
    <w:rsid w:val="00076BE6"/>
    <w:pPr>
      <w:spacing w:after="0" w:line="240" w:lineRule="auto"/>
    </w:pPr>
    <w:rPr>
      <w:rFonts w:ascii="Inter" w:eastAsiaTheme="minorEastAsia" w:hAnsi="Inter"/>
      <w:kern w:val="0"/>
      <w:sz w:val="22"/>
      <w:szCs w:val="22"/>
      <w:lang w:val="en-US" w:eastAsia="zh-CN"/>
      <w14:ligatures w14:val="none"/>
    </w:rPr>
  </w:style>
  <w:style w:type="character" w:customStyle="1" w:styleId="SinespaciadoCar">
    <w:name w:val="Sin espaciado Car"/>
    <w:basedOn w:val="Fuentedeprrafopredeter"/>
    <w:link w:val="Sinespaciado"/>
    <w:uiPriority w:val="1"/>
    <w:rsid w:val="00076BE6"/>
    <w:rPr>
      <w:rFonts w:ascii="Inter" w:eastAsiaTheme="minorEastAsia" w:hAnsi="Inter"/>
      <w:b w:val="0"/>
      <w:i w:val="0"/>
      <w:kern w:val="0"/>
      <w:sz w:val="22"/>
      <w:szCs w:val="22"/>
      <w:lang w:val="en-US" w:eastAsia="zh-CN"/>
      <w14:ligatures w14:val="none"/>
    </w:rPr>
  </w:style>
  <w:style w:type="paragraph" w:styleId="Encabezado">
    <w:name w:val="header"/>
    <w:basedOn w:val="Normal"/>
    <w:link w:val="EncabezadoCar"/>
    <w:uiPriority w:val="99"/>
    <w:unhideWhenUsed/>
    <w:rsid w:val="00F165FF"/>
    <w:pPr>
      <w:tabs>
        <w:tab w:val="center" w:pos="4252"/>
        <w:tab w:val="right" w:pos="8504"/>
      </w:tabs>
      <w:spacing w:after="0" w:line="240" w:lineRule="auto"/>
    </w:pPr>
  </w:style>
  <w:style w:type="character" w:customStyle="1" w:styleId="EncabezadoCar">
    <w:name w:val="Encabezado Car"/>
    <w:basedOn w:val="Fuentedeprrafopredeter"/>
    <w:link w:val="Encabezado"/>
    <w:uiPriority w:val="99"/>
    <w:rsid w:val="00F165FF"/>
    <w:rPr>
      <w:rFonts w:ascii="Inter" w:hAnsi="Inter"/>
      <w:b w:val="0"/>
      <w:i w:val="0"/>
      <w:sz w:val="22"/>
    </w:rPr>
  </w:style>
  <w:style w:type="paragraph" w:styleId="Piedepgina">
    <w:name w:val="footer"/>
    <w:basedOn w:val="Normal"/>
    <w:link w:val="PiedepginaCar"/>
    <w:uiPriority w:val="99"/>
    <w:unhideWhenUsed/>
    <w:rsid w:val="00F165FF"/>
    <w:pPr>
      <w:tabs>
        <w:tab w:val="center" w:pos="4252"/>
        <w:tab w:val="right" w:pos="8504"/>
      </w:tabs>
      <w:spacing w:after="0" w:line="240" w:lineRule="auto"/>
    </w:pPr>
  </w:style>
  <w:style w:type="character" w:customStyle="1" w:styleId="PiedepginaCar">
    <w:name w:val="Pie de página Car"/>
    <w:basedOn w:val="Fuentedeprrafopredeter"/>
    <w:link w:val="Piedepgina"/>
    <w:uiPriority w:val="99"/>
    <w:rsid w:val="00F165FF"/>
    <w:rPr>
      <w:rFonts w:ascii="Inter" w:hAnsi="Inter"/>
      <w:b w:val="0"/>
      <w:i w:val="0"/>
      <w:sz w:val="22"/>
    </w:rPr>
  </w:style>
  <w:style w:type="character" w:styleId="Nmerodepgina">
    <w:name w:val="page number"/>
    <w:basedOn w:val="Fuentedeprrafopredeter"/>
    <w:uiPriority w:val="99"/>
    <w:semiHidden/>
    <w:unhideWhenUsed/>
    <w:rsid w:val="00895943"/>
    <w:rPr>
      <w:rFonts w:ascii="Inter" w:hAnsi="Inter"/>
      <w:b w:val="0"/>
      <w:i w:val="0"/>
      <w:sz w:val="22"/>
    </w:rPr>
  </w:style>
  <w:style w:type="character" w:customStyle="1" w:styleId="Textodemarcadordeposicin">
    <w:name w:val="Texto de marcador de posición"/>
    <w:basedOn w:val="Fuentedeprrafopredeter"/>
    <w:uiPriority w:val="99"/>
    <w:semiHidden/>
    <w:rsid w:val="00B36F30"/>
    <w:rPr>
      <w:rFonts w:ascii="Inter" w:hAnsi="Inter"/>
      <w:b w:val="0"/>
      <w:i w:val="0"/>
      <w:color w:val="808080"/>
      <w:sz w:val="22"/>
    </w:rPr>
  </w:style>
  <w:style w:type="paragraph" w:customStyle="1" w:styleId="p1">
    <w:name w:val="p1"/>
    <w:basedOn w:val="Normal"/>
    <w:rsid w:val="00DF4D88"/>
    <w:pPr>
      <w:spacing w:after="0" w:line="240" w:lineRule="auto"/>
    </w:pPr>
    <w:rPr>
      <w:rFonts w:ascii="Helvetica" w:eastAsia="Times New Roman" w:hAnsi="Helvetica" w:cs="Times New Roman"/>
      <w:color w:val="000000"/>
      <w:kern w:val="0"/>
      <w:sz w:val="90"/>
      <w:szCs w:val="90"/>
      <w:lang w:eastAsia="es-ES_tradnl"/>
      <w14:ligatures w14:val="none"/>
    </w:rPr>
  </w:style>
  <w:style w:type="paragraph" w:customStyle="1" w:styleId="IntroduccinPortada">
    <w:name w:val="Introducción Portada"/>
    <w:basedOn w:val="Normal"/>
    <w:next w:val="Normal"/>
    <w:link w:val="IntroduccinPortadaCar"/>
    <w:qFormat/>
    <w:rsid w:val="004E2E69"/>
    <w:pPr>
      <w:snapToGrid w:val="0"/>
      <w:spacing w:line="300" w:lineRule="auto"/>
    </w:pPr>
    <w:rPr>
      <w:sz w:val="28"/>
      <w:lang w:val="en-GB"/>
    </w:rPr>
  </w:style>
  <w:style w:type="character" w:customStyle="1" w:styleId="IntroduccinPortadaCar">
    <w:name w:val="Introducción Portada Car"/>
    <w:basedOn w:val="Fuentedeprrafopredeter"/>
    <w:link w:val="IntroduccinPortada"/>
    <w:rsid w:val="004E2E69"/>
    <w:rPr>
      <w:rFonts w:ascii="Inter" w:hAnsi="Inter"/>
      <w:sz w:val="28"/>
      <w:lang w:val="en-GB"/>
    </w:rPr>
  </w:style>
  <w:style w:type="table" w:styleId="Tablaconcuadrcula">
    <w:name w:val="Table Grid"/>
    <w:basedOn w:val="Tablanormal"/>
    <w:uiPriority w:val="39"/>
    <w:rsid w:val="00154AD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tuloTDC">
    <w:name w:val="TOC Heading"/>
    <w:basedOn w:val="Ttulo1"/>
    <w:next w:val="Normal"/>
    <w:uiPriority w:val="39"/>
    <w:unhideWhenUsed/>
    <w:qFormat/>
    <w:rsid w:val="00715985"/>
    <w:pPr>
      <w:pBdr>
        <w:bottom w:val="none" w:sz="0" w:space="0" w:color="auto"/>
      </w:pBdr>
      <w:spacing w:before="480" w:after="0" w:line="276" w:lineRule="auto"/>
      <w:outlineLvl w:val="9"/>
    </w:pPr>
    <w:rPr>
      <w:rFonts w:asciiTheme="majorHAnsi" w:hAnsiTheme="majorHAnsi"/>
      <w:bCs/>
      <w:color w:val="0F4761" w:themeColor="accent1" w:themeShade="BF"/>
      <w:kern w:val="0"/>
      <w:sz w:val="28"/>
      <w:szCs w:val="28"/>
      <w:lang w:eastAsia="es-ES_tradnl"/>
      <w14:ligatures w14:val="none"/>
    </w:rPr>
  </w:style>
  <w:style w:type="paragraph" w:styleId="TDC1">
    <w:name w:val="toc 1"/>
    <w:basedOn w:val="Normal"/>
    <w:next w:val="Normal"/>
    <w:autoRedefine/>
    <w:uiPriority w:val="39"/>
    <w:unhideWhenUsed/>
    <w:rsid w:val="00715985"/>
    <w:pPr>
      <w:spacing w:before="120" w:after="0"/>
    </w:pPr>
    <w:rPr>
      <w:rFonts w:asciiTheme="minorHAnsi" w:hAnsiTheme="minorHAnsi"/>
      <w:b/>
      <w:bCs/>
      <w:i/>
      <w:iCs/>
      <w:sz w:val="24"/>
    </w:rPr>
  </w:style>
  <w:style w:type="paragraph" w:styleId="TDC2">
    <w:name w:val="toc 2"/>
    <w:basedOn w:val="Normal"/>
    <w:next w:val="Normal"/>
    <w:autoRedefine/>
    <w:uiPriority w:val="39"/>
    <w:unhideWhenUsed/>
    <w:rsid w:val="00715985"/>
    <w:pPr>
      <w:spacing w:before="120" w:after="0"/>
      <w:ind w:left="220"/>
    </w:pPr>
    <w:rPr>
      <w:rFonts w:asciiTheme="minorHAnsi" w:hAnsiTheme="minorHAnsi"/>
      <w:b/>
      <w:bCs/>
      <w:szCs w:val="22"/>
    </w:rPr>
  </w:style>
  <w:style w:type="character" w:styleId="Hipervnculo">
    <w:name w:val="Hyperlink"/>
    <w:basedOn w:val="Fuentedeprrafopredeter"/>
    <w:uiPriority w:val="99"/>
    <w:unhideWhenUsed/>
    <w:rsid w:val="00715985"/>
    <w:rPr>
      <w:color w:val="467886" w:themeColor="hyperlink"/>
      <w:u w:val="single"/>
    </w:rPr>
  </w:style>
  <w:style w:type="paragraph" w:styleId="TDC3">
    <w:name w:val="toc 3"/>
    <w:basedOn w:val="Normal"/>
    <w:next w:val="Normal"/>
    <w:autoRedefine/>
    <w:uiPriority w:val="39"/>
    <w:semiHidden/>
    <w:unhideWhenUsed/>
    <w:rsid w:val="00715985"/>
    <w:pPr>
      <w:spacing w:after="0"/>
      <w:ind w:left="440"/>
    </w:pPr>
    <w:rPr>
      <w:rFonts w:asciiTheme="minorHAnsi" w:hAnsiTheme="minorHAnsi"/>
      <w:sz w:val="20"/>
      <w:szCs w:val="20"/>
    </w:rPr>
  </w:style>
  <w:style w:type="paragraph" w:styleId="TDC4">
    <w:name w:val="toc 4"/>
    <w:basedOn w:val="Normal"/>
    <w:next w:val="Normal"/>
    <w:autoRedefine/>
    <w:uiPriority w:val="39"/>
    <w:semiHidden/>
    <w:unhideWhenUsed/>
    <w:rsid w:val="00715985"/>
    <w:pPr>
      <w:spacing w:after="0"/>
      <w:ind w:left="660"/>
    </w:pPr>
    <w:rPr>
      <w:rFonts w:asciiTheme="minorHAnsi" w:hAnsiTheme="minorHAnsi"/>
      <w:sz w:val="20"/>
      <w:szCs w:val="20"/>
    </w:rPr>
  </w:style>
  <w:style w:type="paragraph" w:styleId="TDC5">
    <w:name w:val="toc 5"/>
    <w:basedOn w:val="Normal"/>
    <w:next w:val="Normal"/>
    <w:autoRedefine/>
    <w:uiPriority w:val="39"/>
    <w:semiHidden/>
    <w:unhideWhenUsed/>
    <w:rsid w:val="00715985"/>
    <w:pPr>
      <w:spacing w:after="0"/>
      <w:ind w:left="880"/>
    </w:pPr>
    <w:rPr>
      <w:rFonts w:asciiTheme="minorHAnsi" w:hAnsiTheme="minorHAnsi"/>
      <w:sz w:val="20"/>
      <w:szCs w:val="20"/>
    </w:rPr>
  </w:style>
  <w:style w:type="paragraph" w:styleId="TDC6">
    <w:name w:val="toc 6"/>
    <w:basedOn w:val="Normal"/>
    <w:next w:val="Normal"/>
    <w:autoRedefine/>
    <w:uiPriority w:val="39"/>
    <w:semiHidden/>
    <w:unhideWhenUsed/>
    <w:rsid w:val="00715985"/>
    <w:pPr>
      <w:spacing w:after="0"/>
      <w:ind w:left="1100"/>
    </w:pPr>
    <w:rPr>
      <w:rFonts w:asciiTheme="minorHAnsi" w:hAnsiTheme="minorHAnsi"/>
      <w:sz w:val="20"/>
      <w:szCs w:val="20"/>
    </w:rPr>
  </w:style>
  <w:style w:type="paragraph" w:styleId="TDC7">
    <w:name w:val="toc 7"/>
    <w:basedOn w:val="Normal"/>
    <w:next w:val="Normal"/>
    <w:autoRedefine/>
    <w:uiPriority w:val="39"/>
    <w:semiHidden/>
    <w:unhideWhenUsed/>
    <w:rsid w:val="00715985"/>
    <w:pPr>
      <w:spacing w:after="0"/>
      <w:ind w:left="1320"/>
    </w:pPr>
    <w:rPr>
      <w:rFonts w:asciiTheme="minorHAnsi" w:hAnsiTheme="minorHAnsi"/>
      <w:sz w:val="20"/>
      <w:szCs w:val="20"/>
    </w:rPr>
  </w:style>
  <w:style w:type="paragraph" w:styleId="TDC8">
    <w:name w:val="toc 8"/>
    <w:basedOn w:val="Normal"/>
    <w:next w:val="Normal"/>
    <w:autoRedefine/>
    <w:uiPriority w:val="39"/>
    <w:semiHidden/>
    <w:unhideWhenUsed/>
    <w:rsid w:val="00715985"/>
    <w:pPr>
      <w:spacing w:after="0"/>
      <w:ind w:left="1540"/>
    </w:pPr>
    <w:rPr>
      <w:rFonts w:asciiTheme="minorHAnsi" w:hAnsiTheme="minorHAnsi"/>
      <w:sz w:val="20"/>
      <w:szCs w:val="20"/>
    </w:rPr>
  </w:style>
  <w:style w:type="paragraph" w:styleId="TDC9">
    <w:name w:val="toc 9"/>
    <w:basedOn w:val="Normal"/>
    <w:next w:val="Normal"/>
    <w:autoRedefine/>
    <w:uiPriority w:val="39"/>
    <w:semiHidden/>
    <w:unhideWhenUsed/>
    <w:rsid w:val="00715985"/>
    <w:pPr>
      <w:spacing w:after="0"/>
      <w:ind w:left="1760"/>
    </w:pPr>
    <w:rPr>
      <w:rFonts w:asciiTheme="minorHAnsi" w:hAnsiTheme="minorHAnsi"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footer" Target="footer1.xml"/><Relationship Id="rId18" Type="http://schemas.openxmlformats.org/officeDocument/2006/relationships/image" Target="media/image5.png"/><Relationship Id="rId26" Type="http://schemas.openxmlformats.org/officeDocument/2006/relationships/image" Target="media/image13.png"/><Relationship Id="rId3" Type="http://schemas.openxmlformats.org/officeDocument/2006/relationships/customXml" Target="../customXml/item3.xml"/><Relationship Id="rId21" Type="http://schemas.openxmlformats.org/officeDocument/2006/relationships/image" Target="media/image8.png"/><Relationship Id="rId34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image" Target="media/image4.png"/><Relationship Id="rId25" Type="http://schemas.openxmlformats.org/officeDocument/2006/relationships/image" Target="media/image12.png"/><Relationship Id="rId33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image" Target="media/image3.png"/><Relationship Id="rId20" Type="http://schemas.openxmlformats.org/officeDocument/2006/relationships/image" Target="media/image7.png"/><Relationship Id="rId29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image" Target="media/image11.png"/><Relationship Id="rId32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23" Type="http://schemas.openxmlformats.org/officeDocument/2006/relationships/image" Target="media/image10.png"/><Relationship Id="rId28" Type="http://schemas.openxmlformats.org/officeDocument/2006/relationships/header" Target="header3.xml"/><Relationship Id="rId10" Type="http://schemas.openxmlformats.org/officeDocument/2006/relationships/footnotes" Target="footnotes.xml"/><Relationship Id="rId19" Type="http://schemas.openxmlformats.org/officeDocument/2006/relationships/image" Target="media/image6.png"/><Relationship Id="rId31" Type="http://schemas.openxmlformats.org/officeDocument/2006/relationships/footer" Target="footer4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2.xml"/><Relationship Id="rId22" Type="http://schemas.openxmlformats.org/officeDocument/2006/relationships/image" Target="media/image9.png"/><Relationship Id="rId27" Type="http://schemas.openxmlformats.org/officeDocument/2006/relationships/image" Target="media/image14.png"/><Relationship Id="rId30" Type="http://schemas.openxmlformats.org/officeDocument/2006/relationships/header" Target="header4.xml"/><Relationship Id="rId8" Type="http://schemas.openxmlformats.org/officeDocument/2006/relationships/settings" Target="settings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footer4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F770F960D4ADA4B8837F52CDE68B92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D8BB975-2EB0-CC4E-8B62-C7EA9F4D1CCD}"/>
      </w:docPartPr>
      <w:docPartBody>
        <w:p w:rsidR="00D975B2" w:rsidRDefault="00D975B2" w:rsidP="00D975B2">
          <w:pPr>
            <w:pStyle w:val="2F770F960D4ADA4B8837F52CDE68B92C"/>
          </w:pPr>
          <w:r>
            <w:rPr>
              <w:rStyle w:val="Textodemarcadordeposicin"/>
            </w:rPr>
            <w:t>[Nombre del autor]</w:t>
          </w:r>
        </w:p>
      </w:docPartBody>
    </w:docPart>
    <w:docPart>
      <w:docPartPr>
        <w:name w:val="79412AEAD0EE9F418053850129A9597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188DCEA-2914-0342-918B-6BD0EEEE6F99}"/>
      </w:docPartPr>
      <w:docPartBody>
        <w:p w:rsidR="00D975B2" w:rsidRDefault="00D975B2" w:rsidP="00D975B2">
          <w:pPr>
            <w:pStyle w:val="79412AEAD0EE9F418053850129A95973"/>
          </w:pPr>
          <w:r>
            <w:rPr>
              <w:rStyle w:val="Textodemarcadordeposicin"/>
            </w:rPr>
            <w:t>[Fecha]</w:t>
          </w:r>
        </w:p>
      </w:docPartBody>
    </w:docPart>
    <w:docPart>
      <w:docPartPr>
        <w:name w:val="294978B9B3F20748AE3F1FBFE82B01B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25AAC28-B52B-194B-866C-076EC2CF146E}"/>
      </w:docPartPr>
      <w:docPartBody>
        <w:p w:rsidR="00D975B2" w:rsidRDefault="00D975B2" w:rsidP="00D975B2">
          <w:pPr>
            <w:pStyle w:val="294978B9B3F20748AE3F1FBFE82B01BC"/>
          </w:pPr>
          <w:r>
            <w:rPr>
              <w:color w:val="0E2841" w:themeColor="text2"/>
              <w:sz w:val="20"/>
              <w:szCs w:val="20"/>
            </w:rPr>
            <w:t>[Título del documento]</w:t>
          </w:r>
        </w:p>
      </w:docPartBody>
    </w:docPart>
    <w:docPart>
      <w:docPartPr>
        <w:name w:val="9EBE373BF9E94C43B5CBA4C1522DED7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F0CFA5E-4FCE-1C4F-BEB8-E02970F85893}"/>
      </w:docPartPr>
      <w:docPartBody>
        <w:p w:rsidR="008A3E00" w:rsidRDefault="008A3E00" w:rsidP="008A3E00">
          <w:pPr>
            <w:pStyle w:val="9EBE373BF9E94C43B5CBA4C1522DED76"/>
          </w:pPr>
          <w:r>
            <w:rPr>
              <w:rStyle w:val="Textodemarcadordeposicin"/>
            </w:rPr>
            <w:t>[Fecha]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Inter">
    <w:panose1 w:val="02000503000000020004"/>
    <w:charset w:val="00"/>
    <w:family w:val="auto"/>
    <w:pitch w:val="variable"/>
    <w:sig w:usb0="E00002FF" w:usb1="1200A1FF" w:usb2="00000000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Times New Roman (Cuerpo en alfa">
    <w:altName w:val="Times New Roman"/>
    <w:panose1 w:val="020B0604020202020204"/>
    <w:charset w:val="00"/>
    <w:family w:val="roman"/>
    <w:pitch w:val="default"/>
  </w:font>
  <w:font w:name="Yu Mincho">
    <w:panose1 w:val="02020400000000000000"/>
    <w:charset w:val="80"/>
    <w:family w:val="roman"/>
    <w:pitch w:val="variable"/>
    <w:sig w:usb0="800002E7" w:usb1="2AC7FCFF" w:usb2="00000012" w:usb3="00000000" w:csb0="0002009F" w:csb1="00000000"/>
  </w:font>
  <w:font w:name="Helvetica">
    <w:panose1 w:val="00000000000000000000"/>
    <w:charset w:val="00"/>
    <w:family w:val="auto"/>
    <w:pitch w:val="variable"/>
    <w:sig w:usb0="E00002FF" w:usb1="5000785B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975B2"/>
    <w:rsid w:val="0009275F"/>
    <w:rsid w:val="000C396D"/>
    <w:rsid w:val="002B68BF"/>
    <w:rsid w:val="002F2C15"/>
    <w:rsid w:val="00321653"/>
    <w:rsid w:val="003D3814"/>
    <w:rsid w:val="00424DAC"/>
    <w:rsid w:val="00427D5B"/>
    <w:rsid w:val="00442EAC"/>
    <w:rsid w:val="005F301E"/>
    <w:rsid w:val="00636E95"/>
    <w:rsid w:val="007441F4"/>
    <w:rsid w:val="008A3E00"/>
    <w:rsid w:val="00A253EE"/>
    <w:rsid w:val="00D975B2"/>
    <w:rsid w:val="00DC5CC5"/>
    <w:rsid w:val="00F6708F"/>
    <w:rsid w:val="00F922D0"/>
    <w:rsid w:val="00FE10B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E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s-ES" w:eastAsia="es-ES_trad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character" w:customStyle="1" w:styleId="Textodemarcadordeposicin">
    <w:name w:val="Texto de marcador de posición"/>
    <w:basedOn w:val="Fuentedeprrafopredeter"/>
    <w:uiPriority w:val="99"/>
    <w:semiHidden/>
    <w:rsid w:val="008A3E00"/>
    <w:rPr>
      <w:color w:val="808080"/>
    </w:rPr>
  </w:style>
  <w:style w:type="paragraph" w:customStyle="1" w:styleId="2F770F960D4ADA4B8837F52CDE68B92C">
    <w:name w:val="2F770F960D4ADA4B8837F52CDE68B92C"/>
    <w:rsid w:val="00D975B2"/>
  </w:style>
  <w:style w:type="paragraph" w:customStyle="1" w:styleId="79412AEAD0EE9F418053850129A95973">
    <w:name w:val="79412AEAD0EE9F418053850129A95973"/>
    <w:rsid w:val="00D975B2"/>
  </w:style>
  <w:style w:type="paragraph" w:customStyle="1" w:styleId="294978B9B3F20748AE3F1FBFE82B01BC">
    <w:name w:val="294978B9B3F20748AE3F1FBFE82B01BC"/>
    <w:rsid w:val="00D975B2"/>
  </w:style>
  <w:style w:type="paragraph" w:customStyle="1" w:styleId="9EBE373BF9E94C43B5CBA4C1522DED76">
    <w:name w:val="9EBE373BF9E94C43B5CBA4C1522DED76"/>
    <w:rsid w:val="008A3E0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2026-02-24T00:00:00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9C8963F6DDC01C43A9B67F48D15F0042" ma:contentTypeVersion="12" ma:contentTypeDescription="Crear nuevo documento." ma:contentTypeScope="" ma:versionID="5f96fe733b61fb5713fa2c4cdde860b3">
  <xsd:schema xmlns:xsd="http://www.w3.org/2001/XMLSchema" xmlns:xs="http://www.w3.org/2001/XMLSchema" xmlns:p="http://schemas.microsoft.com/office/2006/metadata/properties" xmlns:ns2="3d5b8142-d366-4806-8db5-f9a08007d760" xmlns:ns3="7aab70a5-ee32-4316-87c9-a3a72d226c97" targetNamespace="http://schemas.microsoft.com/office/2006/metadata/properties" ma:root="true" ma:fieldsID="e143a1dadf10e40fe3ab310ceeaaf095" ns2:_="" ns3:_="">
    <xsd:import namespace="3d5b8142-d366-4806-8db5-f9a08007d760"/>
    <xsd:import namespace="7aab70a5-ee32-4316-87c9-a3a72d226c9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5b8142-d366-4806-8db5-f9a08007d7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Etiquetas de imagen" ma:readOnly="false" ma:fieldId="{5cf76f15-5ced-4ddc-b409-7134ff3c332f}" ma:taxonomyMulti="true" ma:sspId="0ca489f4-c443-48a7-a270-3de21a2ccbf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ab70a5-ee32-4316-87c9-a3a72d226c97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bc155e0e-04a2-45bc-b0d8-b4ec4f273d21}" ma:internalName="TaxCatchAll" ma:showField="CatchAllData" ma:web="7aab70a5-ee32-4316-87c9-a3a72d226c9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3d5b8142-d366-4806-8db5-f9a08007d760">
      <Terms xmlns="http://schemas.microsoft.com/office/infopath/2007/PartnerControls"/>
    </lcf76f155ced4ddcb4097134ff3c332f>
    <TaxCatchAll xmlns="7aab70a5-ee32-4316-87c9-a3a72d226c97" xsi:nil="true"/>
  </documentManagement>
</p:properties>
</file>

<file path=customXml/item4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6F1C2447-5B05-4F3E-AE9D-EE9E794CE1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d5b8142-d366-4806-8db5-f9a08007d760"/>
    <ds:schemaRef ds:uri="7aab70a5-ee32-4316-87c9-a3a72d226c9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4AC7EAC-A84A-4823-A47F-9CD59D814068}">
  <ds:schemaRefs>
    <ds:schemaRef ds:uri="http://schemas.microsoft.com/office/2006/metadata/properties"/>
    <ds:schemaRef ds:uri="http://schemas.microsoft.com/office/infopath/2007/PartnerControls"/>
    <ds:schemaRef ds:uri="3d5b8142-d366-4806-8db5-f9a08007d760"/>
    <ds:schemaRef ds:uri="7aab70a5-ee32-4316-87c9-a3a72d226c97"/>
  </ds:schemaRefs>
</ds:datastoreItem>
</file>

<file path=customXml/itemProps4.xml><?xml version="1.0" encoding="utf-8"?>
<ds:datastoreItem xmlns:ds="http://schemas.openxmlformats.org/officeDocument/2006/customXml" ds:itemID="{1A3DAF03-8278-4747-9046-13D7DCE616EE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4E403314-E0CB-4A7B-B328-1328CA172FEE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de0f3aad-4365-4255-afb2-70b0db4e876b}" enabled="0" method="" siteId="{de0f3aad-4365-4255-afb2-70b0db4e876b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38</TotalTime>
  <Pages>12</Pages>
  <Words>638</Words>
  <Characters>3447</Characters>
  <Application>Microsoft Office Word</Application>
  <DocSecurity>0</DocSecurity>
  <Lines>152</Lines>
  <Paragraphs>76</Paragraphs>
  <ScaleCrop>false</ScaleCrop>
  <HeadingPairs>
    <vt:vector size="2" baseType="variant">
      <vt:variant>
        <vt:lpstr>Título</vt:lpstr>
      </vt:variant>
      <vt:variant>
        <vt:i4>1</vt:i4>
      </vt:variant>
    </vt:vector>
  </HeadingPairs>
  <TitlesOfParts>
    <vt:vector size="1" baseType="lpstr">
      <vt:lpstr/>
    </vt:vector>
  </TitlesOfParts>
  <Manager/>
  <Company/>
  <LinksUpToDate>false</LinksUpToDate>
  <CharactersWithSpaces>4013</CharactersWithSpaces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Manual de Usuario - Registro de Smart Contracts</dc:title>
  <dc:subject/>
  <dc:creator>ISBE</dc:creator>
  <cp:keywords/>
  <dc:description/>
  <cp:lastModifiedBy>Antonio Sotomayor</cp:lastModifiedBy>
  <cp:revision>218</cp:revision>
  <dcterms:created xsi:type="dcterms:W3CDTF">2025-09-24T08:26:00Z</dcterms:created>
  <dcterms:modified xsi:type="dcterms:W3CDTF">2026-03-17T16:36:00Z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0x0101009C8963F6DDC01C43A9B67F48D15F0042</vt:lpwstr>
  </property>
  <property fmtid="{D5CDD505-2E9C-101B-9397-08002B2CF9AE}" pid="3" name="MediaServiceImageTags">
    <vt:lpwstr/>
  </property>
</Properties>
</file>